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47"/>
  </p:notesMasterIdLst>
  <p:handoutMasterIdLst>
    <p:handoutMasterId r:id="rId48"/>
  </p:handoutMasterIdLst>
  <p:sldIdLst>
    <p:sldId id="361" r:id="rId2"/>
    <p:sldId id="325" r:id="rId3"/>
    <p:sldId id="272" r:id="rId4"/>
    <p:sldId id="372" r:id="rId5"/>
    <p:sldId id="385" r:id="rId6"/>
    <p:sldId id="386" r:id="rId7"/>
    <p:sldId id="369" r:id="rId8"/>
    <p:sldId id="377" r:id="rId9"/>
    <p:sldId id="375" r:id="rId10"/>
    <p:sldId id="376" r:id="rId11"/>
    <p:sldId id="384" r:id="rId12"/>
    <p:sldId id="387" r:id="rId13"/>
    <p:sldId id="374" r:id="rId14"/>
    <p:sldId id="379" r:id="rId15"/>
    <p:sldId id="380" r:id="rId16"/>
    <p:sldId id="381" r:id="rId17"/>
    <p:sldId id="382" r:id="rId18"/>
    <p:sldId id="370" r:id="rId19"/>
    <p:sldId id="342" r:id="rId20"/>
    <p:sldId id="343" r:id="rId21"/>
    <p:sldId id="344" r:id="rId22"/>
    <p:sldId id="346" r:id="rId23"/>
    <p:sldId id="345" r:id="rId24"/>
    <p:sldId id="347" r:id="rId25"/>
    <p:sldId id="348" r:id="rId26"/>
    <p:sldId id="349" r:id="rId27"/>
    <p:sldId id="270" r:id="rId28"/>
    <p:sldId id="350" r:id="rId29"/>
    <p:sldId id="351" r:id="rId30"/>
    <p:sldId id="352" r:id="rId31"/>
    <p:sldId id="353" r:id="rId32"/>
    <p:sldId id="354" r:id="rId33"/>
    <p:sldId id="356" r:id="rId34"/>
    <p:sldId id="357" r:id="rId35"/>
    <p:sldId id="318" r:id="rId36"/>
    <p:sldId id="363" r:id="rId37"/>
    <p:sldId id="366" r:id="rId38"/>
    <p:sldId id="367" r:id="rId39"/>
    <p:sldId id="358" r:id="rId40"/>
    <p:sldId id="359" r:id="rId41"/>
    <p:sldId id="313" r:id="rId42"/>
    <p:sldId id="339" r:id="rId43"/>
    <p:sldId id="355" r:id="rId44"/>
    <p:sldId id="368" r:id="rId45"/>
    <p:sldId id="360" r:id="rId46"/>
  </p:sldIdLst>
  <p:sldSz cx="9144000" cy="5715000" type="screen16x1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ACF2"/>
    <a:srgbClr val="A8A8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4C1A8A3-306A-4EB7-A6B1-4F7E0EB9C5D6}" styleName="Style moyen 3 - Accentuation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73"/>
    <p:restoredTop sz="92932" autoAdjust="0"/>
  </p:normalViewPr>
  <p:slideViewPr>
    <p:cSldViewPr snapToObjects="1">
      <p:cViewPr>
        <p:scale>
          <a:sx n="123" d="100"/>
          <a:sy n="123" d="100"/>
        </p:scale>
        <p:origin x="45" y="45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Objects="1" showGuides="1">
      <p:cViewPr varScale="1">
        <p:scale>
          <a:sx n="88" d="100"/>
          <a:sy n="88" d="100"/>
        </p:scale>
        <p:origin x="266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fr-FR" dirty="0">
                <a:latin typeface="Graphik Courant" charset="0"/>
                <a:ea typeface="Graphik Courant" charset="0"/>
                <a:cs typeface="Graphik Courant" charset="0"/>
              </a:rPr>
              <a:t>Digital </a:t>
            </a:r>
            <a:r>
              <a:rPr lang="fr-FR" dirty="0" err="1">
                <a:latin typeface="Graphik Courant" charset="0"/>
                <a:ea typeface="Graphik Courant" charset="0"/>
                <a:cs typeface="Graphik Courant" charset="0"/>
              </a:rPr>
              <a:t>agency</a:t>
            </a:r>
            <a:endParaRPr lang="fr-FR" dirty="0">
              <a:latin typeface="Graphik Courant" charset="0"/>
              <a:ea typeface="Graphik Courant" charset="0"/>
              <a:cs typeface="Graphik Courant" charset="0"/>
            </a:endParaRP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 dirty="0">
              <a:latin typeface="Graphik Courant" charset="0"/>
              <a:ea typeface="Graphik Courant" charset="0"/>
              <a:cs typeface="Graphik Courant" charset="0"/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FE2E12-890C-AB4C-A0C1-E950514F9B90}" type="slidenum">
              <a:rPr lang="fr-FR" smtClean="0">
                <a:latin typeface="Graphik Courant" charset="0"/>
                <a:ea typeface="Graphik Courant" charset="0"/>
                <a:cs typeface="Graphik Courant" charset="0"/>
              </a:rPr>
              <a:t>‹#›</a:t>
            </a:fld>
            <a:endParaRPr lang="fr-FR" dirty="0">
              <a:latin typeface="Graphik Courant" charset="0"/>
              <a:ea typeface="Graphik Courant" charset="0"/>
              <a:cs typeface="Graphik Courant" charset="0"/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2D67830C-A135-474C-AC9C-F70B9D43D511}"/>
              </a:ext>
            </a:extLst>
          </p:cNvPr>
          <p:cNvPicPr>
            <a:picLocks noChangeAspect="1"/>
          </p:cNvPicPr>
          <p:nvPr/>
        </p:nvPicPr>
        <p:blipFill>
          <a:blip/>
          <a:stretch>
            <a:fillRect/>
          </a:stretch>
        </p:blipFill>
        <p:spPr>
          <a:xfrm>
            <a:off x="0" y="3619683"/>
            <a:ext cx="6858000" cy="1904633"/>
          </a:xfrm>
          <a:prstGeom prst="rect">
            <a:avLst/>
          </a:prstGeom>
        </p:spPr>
      </p:pic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0E541F74-0435-DD40-A615-A738C58B3A6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E75726-000A-0345-A7E0-1FF46595DB89}" type="datetimeFigureOut">
              <a:rPr lang="fr-FR" smtClean="0"/>
              <a:t>01/02/2020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65737563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686104" y="685800"/>
            <a:ext cx="54864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dt="0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Graphik Courant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US" noProof="0" dirty="0"/>
              <a:t>Rappeler que tout </a:t>
            </a:r>
            <a:r>
              <a:rPr lang="en-US" noProof="0" dirty="0" err="1"/>
              <a:t>ce</a:t>
            </a:r>
            <a:r>
              <a:rPr lang="en-US" noProof="0" dirty="0"/>
              <a:t> qui </a:t>
            </a:r>
            <a:r>
              <a:rPr lang="en-US" noProof="0" dirty="0" err="1"/>
              <a:t>est</a:t>
            </a:r>
            <a:r>
              <a:rPr lang="en-US" noProof="0" dirty="0"/>
              <a:t> </a:t>
            </a:r>
            <a:r>
              <a:rPr lang="en-US" noProof="0" dirty="0" err="1"/>
              <a:t>amené</a:t>
            </a:r>
            <a:r>
              <a:rPr lang="en-US" noProof="0" dirty="0"/>
              <a:t> dans </a:t>
            </a:r>
            <a:r>
              <a:rPr lang="en-US" noProof="0" dirty="0" err="1"/>
              <a:t>cette</a:t>
            </a:r>
            <a:r>
              <a:rPr lang="en-US" noProof="0" dirty="0"/>
              <a:t> presentation </a:t>
            </a:r>
            <a:r>
              <a:rPr lang="en-US" noProof="0" dirty="0" err="1"/>
              <a:t>est</a:t>
            </a:r>
            <a:r>
              <a:rPr lang="en-US" noProof="0" dirty="0"/>
              <a:t> </a:t>
            </a:r>
            <a:r>
              <a:rPr lang="en-US" noProof="0" dirty="0" err="1"/>
              <a:t>sujet</a:t>
            </a:r>
            <a:r>
              <a:rPr lang="en-US" noProof="0" dirty="0"/>
              <a:t> à </a:t>
            </a:r>
            <a:r>
              <a:rPr lang="en-US" noProof="0" dirty="0" err="1"/>
              <a:t>débat</a:t>
            </a:r>
            <a:r>
              <a:rPr lang="en-US" noProof="0" dirty="0"/>
              <a:t> et ne pretends pas </a:t>
            </a:r>
            <a:r>
              <a:rPr lang="en-US" noProof="0" dirty="0" err="1"/>
              <a:t>apporter</a:t>
            </a:r>
            <a:r>
              <a:rPr lang="en-US" noProof="0" dirty="0"/>
              <a:t> de solutions </a:t>
            </a:r>
            <a:r>
              <a:rPr lang="en-US" noProof="0" dirty="0" err="1"/>
              <a:t>universelle</a:t>
            </a:r>
            <a:r>
              <a:rPr lang="en-US" noProof="0" dirty="0"/>
              <a:t> à </a:t>
            </a:r>
            <a:r>
              <a:rPr lang="en-US" noProof="0" dirty="0" err="1"/>
              <a:t>l’utilization</a:t>
            </a:r>
            <a:r>
              <a:rPr lang="en-US" noProof="0" dirty="0"/>
              <a:t> des </a:t>
            </a:r>
            <a:r>
              <a:rPr lang="en-US" noProof="0" dirty="0" err="1"/>
              <a:t>principes</a:t>
            </a:r>
            <a:r>
              <a:rPr lang="en-US" noProof="0" dirty="0"/>
              <a:t> </a:t>
            </a:r>
            <a:r>
              <a:rPr lang="en-US" noProof="0" dirty="0" err="1"/>
              <a:t>fonctionnels</a:t>
            </a:r>
            <a:r>
              <a:rPr lang="en-US" noProof="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4441896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TS</a:t>
            </a:r>
          </a:p>
          <a:p>
            <a:r>
              <a:rPr lang="en-US" dirty="0" err="1"/>
              <a:t>ESLint</a:t>
            </a:r>
            <a:r>
              <a:rPr lang="en-US" dirty="0"/>
              <a:t> Plugin FP</a:t>
            </a:r>
          </a:p>
          <a:p>
            <a:r>
              <a:rPr lang="en-US" dirty="0" err="1"/>
              <a:t>RamdaJS</a:t>
            </a:r>
            <a:endParaRPr lang="en-US" dirty="0"/>
          </a:p>
          <a:p>
            <a:r>
              <a:rPr lang="en-US" dirty="0" err="1"/>
              <a:t>Lodash</a:t>
            </a:r>
            <a:r>
              <a:rPr lang="en-US" dirty="0"/>
              <a:t>/FP</a:t>
            </a:r>
          </a:p>
          <a:p>
            <a:r>
              <a:rPr lang="en-US" dirty="0" err="1"/>
              <a:t>ImmerJS</a:t>
            </a:r>
            <a:r>
              <a:rPr lang="en-US" dirty="0"/>
              <a:t> / </a:t>
            </a:r>
            <a:r>
              <a:rPr lang="en-US" dirty="0" err="1"/>
              <a:t>ImmutableJS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55124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690860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Expliquer</a:t>
            </a:r>
            <a:r>
              <a:rPr lang="en-US" dirty="0"/>
              <a:t> </a:t>
            </a:r>
            <a:r>
              <a:rPr lang="en-US" dirty="0" err="1"/>
              <a:t>brièvement</a:t>
            </a:r>
            <a:r>
              <a:rPr lang="en-US" dirty="0"/>
              <a:t> le </a:t>
            </a:r>
            <a:r>
              <a:rPr lang="en-US" dirty="0" err="1"/>
              <a:t>terme</a:t>
            </a:r>
            <a:r>
              <a:rPr lang="en-US" dirty="0"/>
              <a:t> “</a:t>
            </a:r>
            <a:r>
              <a:rPr lang="en-US" dirty="0" err="1"/>
              <a:t>Déclaratif</a:t>
            </a:r>
            <a:r>
              <a:rPr lang="en-US" dirty="0"/>
              <a:t>”: </a:t>
            </a:r>
            <a:r>
              <a:rPr lang="en-US" dirty="0" err="1"/>
              <a:t>Paradigm</a:t>
            </a:r>
            <a:r>
              <a:rPr lang="en-US" baseline="0" dirty="0" err="1"/>
              <a:t>e</a:t>
            </a:r>
            <a:r>
              <a:rPr lang="en-US" baseline="0" dirty="0"/>
              <a:t> de </a:t>
            </a:r>
            <a:r>
              <a:rPr lang="en-US" baseline="0" dirty="0" err="1"/>
              <a:t>prog</a:t>
            </a:r>
            <a:r>
              <a:rPr lang="en-US" baseline="0" dirty="0"/>
              <a:t>. </a:t>
            </a:r>
            <a:r>
              <a:rPr lang="en-US" baseline="0" dirty="0" err="1"/>
              <a:t>reposant</a:t>
            </a:r>
            <a:r>
              <a:rPr lang="en-US" baseline="0" dirty="0"/>
              <a:t> sur des </a:t>
            </a:r>
            <a:r>
              <a:rPr lang="en-US" baseline="0" dirty="0" err="1"/>
              <a:t>composants</a:t>
            </a:r>
            <a:r>
              <a:rPr lang="en-US" baseline="0" dirty="0"/>
              <a:t> </a:t>
            </a:r>
            <a:r>
              <a:rPr lang="en-US" baseline="0" dirty="0" err="1"/>
              <a:t>logiciels</a:t>
            </a:r>
            <a:r>
              <a:rPr lang="en-US" baseline="0" dirty="0"/>
              <a:t> </a:t>
            </a:r>
            <a:r>
              <a:rPr lang="en-US" baseline="0" dirty="0" err="1"/>
              <a:t>dénués</a:t>
            </a:r>
            <a:r>
              <a:rPr lang="en-US" baseline="0" dirty="0"/>
              <a:t> de </a:t>
            </a:r>
            <a:r>
              <a:rPr lang="en-US" baseline="0" dirty="0" err="1"/>
              <a:t>contexte</a:t>
            </a:r>
            <a:r>
              <a:rPr lang="en-US" baseline="0" dirty="0"/>
              <a:t> et </a:t>
            </a:r>
            <a:r>
              <a:rPr lang="en-US" baseline="0" dirty="0" err="1"/>
              <a:t>d’êtats</a:t>
            </a:r>
            <a:r>
              <a:rPr lang="en-US" baseline="0" dirty="0"/>
              <a:t> internes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69029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US" dirty="0"/>
              <a:t>Rappeler que les </a:t>
            </a:r>
            <a:r>
              <a:rPr lang="en-US" dirty="0" err="1"/>
              <a:t>principes</a:t>
            </a:r>
            <a:r>
              <a:rPr lang="en-US" dirty="0"/>
              <a:t> et </a:t>
            </a:r>
            <a:r>
              <a:rPr lang="en-US" dirty="0" err="1"/>
              <a:t>procédés</a:t>
            </a:r>
            <a:r>
              <a:rPr lang="en-US" dirty="0"/>
              <a:t> </a:t>
            </a:r>
            <a:r>
              <a:rPr lang="en-US" dirty="0" err="1"/>
              <a:t>suivants</a:t>
            </a:r>
            <a:r>
              <a:rPr lang="en-US" dirty="0"/>
              <a:t> ne </a:t>
            </a:r>
            <a:r>
              <a:rPr lang="en-US" dirty="0" err="1"/>
              <a:t>peuvent</a:t>
            </a:r>
            <a:r>
              <a:rPr lang="en-US" dirty="0"/>
              <a:t> et ne </a:t>
            </a:r>
            <a:r>
              <a:rPr lang="en-US" dirty="0" err="1"/>
              <a:t>doivent</a:t>
            </a:r>
            <a:r>
              <a:rPr lang="en-US" dirty="0"/>
              <a:t> pas </a:t>
            </a:r>
            <a:r>
              <a:rPr lang="en-US" dirty="0" err="1"/>
              <a:t>être</a:t>
            </a:r>
            <a:r>
              <a:rPr lang="en-US" dirty="0"/>
              <a:t> appliqués </a:t>
            </a:r>
            <a:r>
              <a:rPr lang="en-US" dirty="0" err="1"/>
              <a:t>aveuglément</a:t>
            </a:r>
            <a:r>
              <a:rPr lang="en-US" dirty="0"/>
              <a:t>. </a:t>
            </a:r>
          </a:p>
          <a:p>
            <a:pPr marL="158750" indent="0">
              <a:buNone/>
            </a:pPr>
            <a:r>
              <a:rPr lang="en-US" dirty="0"/>
              <a:t>Ce </a:t>
            </a:r>
            <a:r>
              <a:rPr lang="en-US" dirty="0" err="1"/>
              <a:t>sont</a:t>
            </a:r>
            <a:r>
              <a:rPr lang="en-US" dirty="0"/>
              <a:t> </a:t>
            </a:r>
            <a:r>
              <a:rPr lang="en-US" dirty="0" err="1"/>
              <a:t>simplement</a:t>
            </a:r>
            <a:r>
              <a:rPr lang="en-US" dirty="0"/>
              <a:t> des </a:t>
            </a:r>
            <a:r>
              <a:rPr lang="en-US" dirty="0" err="1"/>
              <a:t>principes</a:t>
            </a:r>
            <a:r>
              <a:rPr lang="en-US" dirty="0"/>
              <a:t> </a:t>
            </a:r>
            <a:r>
              <a:rPr lang="en-US" dirty="0" err="1"/>
              <a:t>utilisables</a:t>
            </a:r>
            <a:r>
              <a:rPr lang="en-US" dirty="0"/>
              <a:t> </a:t>
            </a:r>
            <a:r>
              <a:rPr lang="en-US" dirty="0" err="1"/>
              <a:t>même</a:t>
            </a:r>
            <a:r>
              <a:rPr lang="en-US" dirty="0"/>
              <a:t> dans des </a:t>
            </a:r>
            <a:r>
              <a:rPr lang="en-US" dirty="0" err="1"/>
              <a:t>contextes</a:t>
            </a:r>
            <a:r>
              <a:rPr lang="en-US" dirty="0"/>
              <a:t> </a:t>
            </a:r>
            <a:r>
              <a:rPr lang="en-US" dirty="0" err="1"/>
              <a:t>très</a:t>
            </a:r>
            <a:r>
              <a:rPr lang="en-US" dirty="0"/>
              <a:t> </a:t>
            </a:r>
            <a:r>
              <a:rPr lang="en-US" dirty="0" err="1"/>
              <a:t>impératifs</a:t>
            </a:r>
            <a:r>
              <a:rPr lang="en-US" dirty="0"/>
              <a:t> et qui </a:t>
            </a:r>
            <a:r>
              <a:rPr lang="en-US" dirty="0" err="1"/>
              <a:t>peuvent</a:t>
            </a:r>
            <a:r>
              <a:rPr lang="en-US" dirty="0"/>
              <a:t> </a:t>
            </a:r>
            <a:r>
              <a:rPr lang="en-US" dirty="0" err="1"/>
              <a:t>améliorer</a:t>
            </a:r>
            <a:r>
              <a:rPr lang="en-US" dirty="0"/>
              <a:t> la </a:t>
            </a:r>
            <a:r>
              <a:rPr lang="en-US" dirty="0" err="1"/>
              <a:t>logique</a:t>
            </a:r>
            <a:r>
              <a:rPr lang="en-US" dirty="0"/>
              <a:t>, la </a:t>
            </a:r>
            <a:r>
              <a:rPr lang="en-US" dirty="0" err="1"/>
              <a:t>propreté</a:t>
            </a:r>
            <a:r>
              <a:rPr lang="en-US" dirty="0"/>
              <a:t>, et la </a:t>
            </a:r>
            <a:r>
              <a:rPr lang="en-US" dirty="0" err="1"/>
              <a:t>lisibilité</a:t>
            </a:r>
            <a:r>
              <a:rPr lang="en-US" dirty="0"/>
              <a:t> du code.</a:t>
            </a:r>
          </a:p>
        </p:txBody>
      </p:sp>
    </p:spTree>
    <p:extLst>
      <p:ext uri="{BB962C8B-B14F-4D97-AF65-F5344CB8AC3E}">
        <p14:creationId xmlns:p14="http://schemas.microsoft.com/office/powerpoint/2010/main" val="25424448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US" dirty="0"/>
              <a:t>https://carbon.now.sh/?bg=rgba(171%2C184%2C195%2C0)&amp;t=dracula&amp;wt=none&amp;l=javascript&amp;ds=false&amp;dsyoff=20px&amp;dsblur=68px&amp;wc=false&amp;wa=true&amp;pv=56px&amp;ph=56px&amp;ln=false&amp;fl=1&amp;fm=Hack&amp;fs=14px&amp;lh=133%25&amp;si=false&amp;es=2x&amp;wm=false&amp;code=const%2520getFormattedLog%2520%253D%2520(msg%252C%2520logLevel%252C%2520time%2520%253D%2520new%2520Date())%2520%253D%253E%250A%2520%2520%2560%2524%257Btime%257D%2520%2520-%2520%2520%2524%257BlogLevel%257D%2520%2520-%2520%2520%2524%257Bmsg%257D%2560%253B%250A%250Aconst%2520getFormattedError%2520%253D%2520partial(getFormattedLog%252C%2520_%252C%2520%2522ERROR%2522%252C%2520_)%253B%250A%250AgetFormattedError(%2522An%2520error%2520has%2520occured%2522)%253B%250AgetFormattedError(%2522An%2520error%2520has%2520occured%2522%252C%2520new%2520Date(%252226%252F05%252F1993%2522))%253B</a:t>
            </a:r>
          </a:p>
          <a:p>
            <a:pPr marL="158750" indent="0">
              <a:buNone/>
            </a:pPr>
            <a:endParaRPr lang="en-US" dirty="0"/>
          </a:p>
          <a:p>
            <a:pPr marL="158750" indent="0">
              <a:buNone/>
            </a:pPr>
            <a:r>
              <a:rPr lang="en-US" dirty="0"/>
              <a:t>Differences:</a:t>
            </a:r>
          </a:p>
          <a:p>
            <a:pPr marL="457200" indent="-298450">
              <a:buFontTx/>
              <a:buChar char="-"/>
            </a:pPr>
            <a:r>
              <a:rPr lang="en-US" dirty="0"/>
              <a:t>La </a:t>
            </a:r>
            <a:r>
              <a:rPr lang="en-US" dirty="0" err="1"/>
              <a:t>currification</a:t>
            </a:r>
            <a:r>
              <a:rPr lang="en-US" dirty="0"/>
              <a:t> force </a:t>
            </a:r>
            <a:r>
              <a:rPr lang="en-US" dirty="0" err="1"/>
              <a:t>l’unarité</a:t>
            </a:r>
            <a:r>
              <a:rPr lang="en-US" dirty="0"/>
              <a:t> et </a:t>
            </a:r>
            <a:r>
              <a:rPr lang="en-US" dirty="0" err="1"/>
              <a:t>facilite</a:t>
            </a:r>
            <a:r>
              <a:rPr lang="en-US" dirty="0"/>
              <a:t> la composition</a:t>
            </a:r>
          </a:p>
          <a:p>
            <a:pPr marL="457200" indent="-298450">
              <a:buFontTx/>
              <a:buChar char="-"/>
            </a:pPr>
            <a:r>
              <a:rPr lang="en-US" dirty="0"/>
              <a:t>Avec la </a:t>
            </a:r>
            <a:r>
              <a:rPr lang="en-US" dirty="0" err="1"/>
              <a:t>currification</a:t>
            </a:r>
            <a:r>
              <a:rPr lang="en-US" dirty="0"/>
              <a:t>, </a:t>
            </a:r>
            <a:r>
              <a:rPr lang="en-US" dirty="0" err="1"/>
              <a:t>une</a:t>
            </a:r>
            <a:r>
              <a:rPr lang="en-US" dirty="0"/>
              <a:t> </a:t>
            </a:r>
            <a:r>
              <a:rPr lang="en-US" dirty="0" err="1"/>
              <a:t>partie</a:t>
            </a:r>
            <a:r>
              <a:rPr lang="en-US" dirty="0"/>
              <a:t> de la function </a:t>
            </a:r>
            <a:r>
              <a:rPr lang="en-US" dirty="0" err="1"/>
              <a:t>est</a:t>
            </a:r>
            <a:r>
              <a:rPr lang="en-US" dirty="0"/>
              <a:t> execute, on </a:t>
            </a:r>
            <a:r>
              <a:rPr lang="en-US" dirty="0" err="1"/>
              <a:t>peut</a:t>
            </a:r>
            <a:r>
              <a:rPr lang="en-US" dirty="0"/>
              <a:t> </a:t>
            </a:r>
            <a:r>
              <a:rPr lang="en-US" dirty="0" err="1"/>
              <a:t>ainsi</a:t>
            </a:r>
            <a:r>
              <a:rPr lang="en-US" dirty="0"/>
              <a:t> stocker </a:t>
            </a:r>
            <a:r>
              <a:rPr lang="en-US" dirty="0" err="1"/>
              <a:t>ou</a:t>
            </a:r>
            <a:r>
              <a:rPr lang="en-US" dirty="0"/>
              <a:t> memorize des </a:t>
            </a:r>
            <a:r>
              <a:rPr lang="en-US" dirty="0" err="1"/>
              <a:t>traitements</a:t>
            </a:r>
            <a:r>
              <a:rPr lang="en-US" dirty="0"/>
              <a:t> </a:t>
            </a:r>
            <a:r>
              <a:rPr lang="en-US" dirty="0" err="1"/>
              <a:t>couteux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62166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US" dirty="0" err="1"/>
              <a:t>loopVersion</a:t>
            </a:r>
            <a:r>
              <a:rPr lang="en-US" dirty="0"/>
              <a:t>: https://carbon.now.sh/?bg=rgba(171%2C184%2C195%2C0)&amp;t=dracula&amp;wt=none&amp;l=javascript&amp;ds=false&amp;dsyoff=20px&amp;dsblur=68px&amp;wc=false&amp;wa=true&amp;pv=56px&amp;ph=56px&amp;ln=false&amp;fl=1&amp;fm=Hack&amp;fs=14px&amp;lh=133%25&amp;si=false&amp;es=2x&amp;wm=false&amp;code=const%2520isPrime%2520%253D%2520(n)%2520%253D%253E%2520%257B%250A%2509if%2520(n%2520%253C%253D%25203)%2520return%2520n%2520%253E%25201%253B%250A%2520%2520%2520%2520else%2520if%2520(n%2520%2525%25202%2520%253D%253D%253D%25200%2520%257C%257C%2520n%2520%2525%25203%2520%253D%253D%253D%25200)%250A%2520%2520%2520%2520%2520%2520%2520%2520return%2520false%253B%250A%250A%2520%2520%2520%2520let%2520i%2520%253D%25205%253B%250A%250A%2520%2520%2520%2520while%2520(i%2520*%2520i%2520%253C%253D%2520n)%2520%257B%250A%2520%2520%2520%2520%2509if%2520(n%2520%2525%2520i%2520%253D%253D%253D%25200%2520%257C%257C%2520n%2520%2525%2520(i%2520%252B%25202)%2520%253D%253D%253D%25200)%250A%2520%2520%2520%2520%2520%2520%2520%2520%2520%2520%2520%2520return%2520false%253B%250A%2520%2520%2520%2520%2520%2520%2520%2520i%2520%253D%2520i%2520%252B%25206%253B%250A%2520%2520%2520%2520%257D%250A%250A%2520%2520%2520%2520return%2520true%253B%250A%257D%253B</a:t>
            </a:r>
          </a:p>
          <a:p>
            <a:pPr marL="158750" indent="0">
              <a:buNone/>
            </a:pPr>
            <a:endParaRPr lang="en-US" dirty="0"/>
          </a:p>
          <a:p>
            <a:pPr marL="15875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9359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US" dirty="0"/>
              <a:t>Rappeler que </a:t>
            </a:r>
            <a:r>
              <a:rPr lang="en-US" dirty="0" err="1"/>
              <a:t>quand</a:t>
            </a:r>
            <a:r>
              <a:rPr lang="en-US" dirty="0"/>
              <a:t> </a:t>
            </a:r>
            <a:r>
              <a:rPr lang="en-US" dirty="0" err="1"/>
              <a:t>il</a:t>
            </a:r>
            <a:r>
              <a:rPr lang="en-US" dirty="0"/>
              <a:t> </a:t>
            </a:r>
            <a:r>
              <a:rPr lang="en-US" dirty="0" err="1"/>
              <a:t>s’agit</a:t>
            </a:r>
            <a:r>
              <a:rPr lang="en-US" dirty="0"/>
              <a:t> de loop sur des tableaux, </a:t>
            </a:r>
            <a:r>
              <a:rPr lang="en-US" dirty="0" err="1"/>
              <a:t>l’utilisations</a:t>
            </a:r>
            <a:r>
              <a:rPr lang="en-US" dirty="0"/>
              <a:t> des </a:t>
            </a:r>
            <a:r>
              <a:rPr lang="en-US" dirty="0" err="1"/>
              <a:t>fonctions</a:t>
            </a:r>
            <a:r>
              <a:rPr lang="en-US" dirty="0"/>
              <a:t> </a:t>
            </a:r>
            <a:r>
              <a:rPr lang="en-US" dirty="0" err="1"/>
              <a:t>chainées</a:t>
            </a:r>
            <a:r>
              <a:rPr lang="en-US" dirty="0"/>
              <a:t> des Array JS </a:t>
            </a:r>
            <a:r>
              <a:rPr lang="en-US" dirty="0" err="1"/>
              <a:t>est</a:t>
            </a:r>
            <a:r>
              <a:rPr lang="en-US" dirty="0"/>
              <a:t> </a:t>
            </a:r>
            <a:r>
              <a:rPr lang="en-US" dirty="0" err="1"/>
              <a:t>recommandée</a:t>
            </a:r>
            <a:r>
              <a:rPr lang="en-US" dirty="0"/>
              <a:t>.</a:t>
            </a:r>
          </a:p>
          <a:p>
            <a:pPr marL="158750" indent="0">
              <a:buNone/>
            </a:pPr>
            <a:endParaRPr lang="en-US" dirty="0"/>
          </a:p>
          <a:p>
            <a:pPr marL="158750" indent="0">
              <a:buNone/>
            </a:pPr>
            <a:r>
              <a:rPr lang="en-US" dirty="0"/>
              <a:t>https://carbon.now.sh/?bg=rgba(171%2C184%2C195%2C0)&amp;t=dracula&amp;wt=none&amp;l=javascript&amp;ds=false&amp;dsyoff=20px&amp;dsblur=68px&amp;wc=false&amp;wa=true&amp;pv=56px&amp;ph=56px&amp;ln=false&amp;fl=1&amp;fm=Hack&amp;fs=14px&amp;lh=133%25&amp;si=false&amp;es=2x&amp;wm=false&amp;code=const%2520isPrime%2520%253D%2520(n%252C%2520i)%2520%253D%253E%2520%257B%250A%2509if%2520(n%2520%253C%253D%25202)%2520return%2520n%2520%253D%253D%253D%25202%253B%250A%2520%2520%2520%2520else%2520if%2520(n%2520%2525%2520i%2520%253D%253D%253D%25200)%2520return%2520false%253B%250A%2509else%2520if%2520(i%2520*%2520i%2520%253E%2520n)%2520return%2520true%253B%250A%2520%2520%250A%2520%2520%2520%2520return%2520isPrime(n%252C%2520i%2520%252B%25201)%253B%250A%257D%253B</a:t>
            </a:r>
          </a:p>
        </p:txBody>
      </p:sp>
    </p:spTree>
    <p:extLst>
      <p:ext uri="{BB962C8B-B14F-4D97-AF65-F5344CB8AC3E}">
        <p14:creationId xmlns:p14="http://schemas.microsoft.com/office/powerpoint/2010/main" val="4111182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US" dirty="0"/>
              <a:t>https://carbon.now.sh/?bg=rgba(171%2C184%2C195%2C0)&amp;t=dracula&amp;wt=none&amp;l=javascript&amp;ds=false&amp;dsyoff=20px&amp;dsblur=68px&amp;wc=false&amp;wa=true&amp;pv=56px&amp;ph=56px&amp;ln=false&amp;fl=1&amp;fm=Hack&amp;fs=14px&amp;lh=133%25&amp;si=false&amp;es=2x&amp;wm=false&amp;code=const%2520openWeather2DOM%2520%253D%2520async%2520()%2520%253D%253E%2520%257B%250A%2520%2520%2520%2520const%2520fahrenheitTemp%2520%253D%2520await%2520somehowFetchBordeauxTemp()%253B%250A%2520%2520%2520%2520const%2520celsiusTemp%2520%253D%2520(fahrenheitTemp%2520-%252032)%2520%252F%25201.8%253B%250A%2520%2509const%2520multipliedByRand%2520%253D%2520celsiusTemp%2520*%2520Math.random()%253B%250A%2520%2520%2520%2520document.querySelector(%2522%2523temp%2522).innerText%2520%253D%2520multipliedByRand%253B%250A%257D</a:t>
            </a:r>
          </a:p>
        </p:txBody>
      </p:sp>
    </p:spTree>
    <p:extLst>
      <p:ext uri="{BB962C8B-B14F-4D97-AF65-F5344CB8AC3E}">
        <p14:creationId xmlns:p14="http://schemas.microsoft.com/office/powerpoint/2010/main" val="32174143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r>
              <a:rPr lang="en-US" dirty="0"/>
              <a:t>https://carbon.now.sh/?bg=rgba(171%2C184%2C195%2C0)&amp;t=dracula&amp;wt=none&amp;l=javascript&amp;ds=false&amp;dsyoff=20px&amp;dsblur=68px&amp;wc=false&amp;wa=true&amp;pv=56px&amp;ph=56px&amp;ln=false&amp;fl=1&amp;fm=Hack&amp;fs=14px&amp;lh=133%25&amp;si=false&amp;es=2x&amp;wm=false&amp;code=import%2520%257B%2520somehowFetchBordeauxTemp%2520%257D%2520from%2520%2522.%252Fopen-weather-utils%2522%253B%250A%250Aconst%2520convertFahrenheitToCelcius%2520%253D%2520farTemp%2520%253D%253E%2520(farTemp%2520-%252032)%2520%252F%25201.8%253B%250A%250Aconst%2520multiplyByRandom%2520%253D%2520n%2520%253D%253E%2520n%2520*%2520Math.random()%253B%250A%250Aconst%2520insertIntoDOM%2520%253D%2520n%2520%253D%253E%2520(document.querySelector(%2522%2523temp%2522).innerText%2520%253D%2520n)%253B</a:t>
            </a:r>
          </a:p>
        </p:txBody>
      </p:sp>
    </p:spTree>
    <p:extLst>
      <p:ext uri="{BB962C8B-B14F-4D97-AF65-F5344CB8AC3E}">
        <p14:creationId xmlns:p14="http://schemas.microsoft.com/office/powerpoint/2010/main" val="16616298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4CFA3AC-87F0-0A43-8D2A-6AFEA54AE6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56634" y="2137160"/>
            <a:ext cx="3260025" cy="1224719"/>
          </a:xfrm>
        </p:spPr>
        <p:txBody>
          <a:bodyPr lIns="0" tIns="0" rIns="0" bIns="0" anchor="t" anchorCtr="0"/>
          <a:lstStyle>
            <a:lvl1pPr>
              <a:lnSpc>
                <a:spcPct val="100000"/>
              </a:lnSpc>
              <a:defRPr sz="2800" b="1" i="0">
                <a:solidFill>
                  <a:schemeClr val="tx1"/>
                </a:solidFill>
                <a:latin typeface="Graphik Bold" panose="020B0503030202060203" pitchFamily="34" charset="77"/>
              </a:defRPr>
            </a:lvl1pPr>
          </a:lstStyle>
          <a:p>
            <a:r>
              <a:rPr lang="fr-FR" dirty="0"/>
              <a:t>Titre</a:t>
            </a:r>
            <a:br>
              <a:rPr lang="fr-FR" dirty="0"/>
            </a:br>
            <a:r>
              <a:rPr lang="fr-FR" dirty="0"/>
              <a:t>sur deux ou</a:t>
            </a:r>
            <a:br>
              <a:rPr lang="fr-FR" dirty="0"/>
            </a:br>
            <a:r>
              <a:rPr lang="fr-FR" dirty="0"/>
              <a:t>trois lignes max.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E7D1DC1E-5EEB-834D-AF1D-90EBF5D79C2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256634" y="3505572"/>
            <a:ext cx="3260534" cy="36036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0" i="0">
                <a:latin typeface="Graphik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</a:t>
            </a:r>
          </a:p>
          <a:p>
            <a:pPr lvl="0"/>
            <a:r>
              <a:rPr lang="fr-FR" dirty="0"/>
              <a:t>Ou deux lignes</a:t>
            </a:r>
          </a:p>
        </p:txBody>
      </p:sp>
      <p:sp>
        <p:nvSpPr>
          <p:cNvPr id="25" name="Espace réservé du texte 24">
            <a:extLst>
              <a:ext uri="{FF2B5EF4-FFF2-40B4-BE49-F238E27FC236}">
                <a16:creationId xmlns:a16="http://schemas.microsoft.com/office/drawing/2014/main" id="{7D5C721A-078F-E04F-970B-82D07636180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644263" y="5350996"/>
            <a:ext cx="1739900" cy="98792"/>
          </a:xfr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buNone/>
              <a:defRPr sz="800" b="0" i="0">
                <a:solidFill>
                  <a:schemeClr val="tx1"/>
                </a:solidFill>
                <a:latin typeface="Graphik Medium" panose="020B0503030202060203" pitchFamily="34" charset="77"/>
              </a:defRPr>
            </a:lvl1pPr>
          </a:lstStyle>
          <a:p>
            <a:pPr lvl="0"/>
            <a:r>
              <a:rPr lang="fr-FR" dirty="0"/>
              <a:t>Version X </a:t>
            </a:r>
            <a:r>
              <a:rPr lang="fr-FR" sz="800" dirty="0">
                <a:solidFill>
                  <a:schemeClr val="tx1"/>
                </a:solidFill>
              </a:rPr>
              <a:t>•</a:t>
            </a:r>
            <a:r>
              <a:rPr lang="fr-FR" dirty="0"/>
              <a:t> Mois AAAA</a:t>
            </a:r>
          </a:p>
        </p:txBody>
      </p:sp>
      <p:sp>
        <p:nvSpPr>
          <p:cNvPr id="12" name="Espace réservé de l’image 11">
            <a:extLst>
              <a:ext uri="{FF2B5EF4-FFF2-40B4-BE49-F238E27FC236}">
                <a16:creationId xmlns:a16="http://schemas.microsoft.com/office/drawing/2014/main" id="{97FACDCD-22F3-E247-8491-F3B68C65BFF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586662" y="247649"/>
            <a:ext cx="1315399" cy="1241426"/>
          </a:xfrm>
          <a:ln>
            <a:noFill/>
          </a:ln>
        </p:spPr>
        <p:txBody>
          <a:bodyPr/>
          <a:lstStyle>
            <a:lvl1pPr marL="114300" indent="0" algn="l">
              <a:buNone/>
              <a:defRPr/>
            </a:lvl1pPr>
          </a:lstStyle>
          <a:p>
            <a:r>
              <a:rPr lang="fr-FR" dirty="0"/>
              <a:t>Logo client</a:t>
            </a:r>
          </a:p>
        </p:txBody>
      </p:sp>
      <p:sp>
        <p:nvSpPr>
          <p:cNvPr id="9" name="Espace réservé du texte 7">
            <a:extLst>
              <a:ext uri="{FF2B5EF4-FFF2-40B4-BE49-F238E27FC236}">
                <a16:creationId xmlns:a16="http://schemas.microsoft.com/office/drawing/2014/main" id="{01D0A953-5B47-094E-BF7A-88A18E8B626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56634" y="1849388"/>
            <a:ext cx="3260534" cy="144079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1pPr>
          </a:lstStyle>
          <a:p>
            <a:pPr lvl="0"/>
            <a:r>
              <a:rPr lang="fr-FR" dirty="0"/>
              <a:t>NOM DU CLIENT</a:t>
            </a:r>
          </a:p>
        </p:txBody>
      </p:sp>
      <p:sp>
        <p:nvSpPr>
          <p:cNvPr id="10" name="Espace réservé de l’image 40">
            <a:extLst>
              <a:ext uri="{FF2B5EF4-FFF2-40B4-BE49-F238E27FC236}">
                <a16:creationId xmlns:a16="http://schemas.microsoft.com/office/drawing/2014/main" id="{4410A185-CEC1-C345-AD4C-F57DEDF5E6C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-77626" y="-31898"/>
            <a:ext cx="5352539" cy="5773479"/>
          </a:xfrm>
          <a:custGeom>
            <a:avLst/>
            <a:gdLst>
              <a:gd name="connsiteX0" fmla="*/ 0 w 5127625"/>
              <a:gd name="connsiteY0" fmla="*/ 0 h 5711825"/>
              <a:gd name="connsiteX1" fmla="*/ 5127625 w 5127625"/>
              <a:gd name="connsiteY1" fmla="*/ 0 h 5711825"/>
              <a:gd name="connsiteX2" fmla="*/ 5127625 w 5127625"/>
              <a:gd name="connsiteY2" fmla="*/ 5711825 h 5711825"/>
              <a:gd name="connsiteX3" fmla="*/ 0 w 5127625"/>
              <a:gd name="connsiteY3" fmla="*/ 5711825 h 5711825"/>
              <a:gd name="connsiteX4" fmla="*/ 0 w 5127625"/>
              <a:gd name="connsiteY4" fmla="*/ 0 h 5711825"/>
              <a:gd name="connsiteX0" fmla="*/ 0 w 5127625"/>
              <a:gd name="connsiteY0" fmla="*/ 0 h 5711825"/>
              <a:gd name="connsiteX1" fmla="*/ 5127625 w 5127625"/>
              <a:gd name="connsiteY1" fmla="*/ 0 h 5711825"/>
              <a:gd name="connsiteX2" fmla="*/ 4847209 w 5127625"/>
              <a:gd name="connsiteY2" fmla="*/ 5711825 h 5711825"/>
              <a:gd name="connsiteX3" fmla="*/ 0 w 5127625"/>
              <a:gd name="connsiteY3" fmla="*/ 5711825 h 5711825"/>
              <a:gd name="connsiteX4" fmla="*/ 0 w 5127625"/>
              <a:gd name="connsiteY4" fmla="*/ 0 h 5711825"/>
              <a:gd name="connsiteX0" fmla="*/ 0 w 5127625"/>
              <a:gd name="connsiteY0" fmla="*/ 0 h 5711825"/>
              <a:gd name="connsiteX1" fmla="*/ 5127625 w 5127625"/>
              <a:gd name="connsiteY1" fmla="*/ 0 h 5711825"/>
              <a:gd name="connsiteX2" fmla="*/ 4965890 w 5127625"/>
              <a:gd name="connsiteY2" fmla="*/ 2865120 h 5711825"/>
              <a:gd name="connsiteX3" fmla="*/ 4847209 w 5127625"/>
              <a:gd name="connsiteY3" fmla="*/ 5711825 h 5711825"/>
              <a:gd name="connsiteX4" fmla="*/ 0 w 5127625"/>
              <a:gd name="connsiteY4" fmla="*/ 5711825 h 5711825"/>
              <a:gd name="connsiteX5" fmla="*/ 0 w 5127625"/>
              <a:gd name="connsiteY5" fmla="*/ 0 h 5711825"/>
              <a:gd name="connsiteX0" fmla="*/ 0 w 5127625"/>
              <a:gd name="connsiteY0" fmla="*/ 0 h 5711825"/>
              <a:gd name="connsiteX1" fmla="*/ 5127625 w 5127625"/>
              <a:gd name="connsiteY1" fmla="*/ 0 h 5711825"/>
              <a:gd name="connsiteX2" fmla="*/ 4965890 w 5127625"/>
              <a:gd name="connsiteY2" fmla="*/ 2865120 h 5711825"/>
              <a:gd name="connsiteX3" fmla="*/ 4847209 w 5127625"/>
              <a:gd name="connsiteY3" fmla="*/ 5711825 h 5711825"/>
              <a:gd name="connsiteX4" fmla="*/ 0 w 5127625"/>
              <a:gd name="connsiteY4" fmla="*/ 5711825 h 5711825"/>
              <a:gd name="connsiteX5" fmla="*/ 0 w 5127625"/>
              <a:gd name="connsiteY5" fmla="*/ 0 h 5711825"/>
              <a:gd name="connsiteX0" fmla="*/ 0 w 5127625"/>
              <a:gd name="connsiteY0" fmla="*/ 0 h 5711825"/>
              <a:gd name="connsiteX1" fmla="*/ 5127625 w 5127625"/>
              <a:gd name="connsiteY1" fmla="*/ 0 h 5711825"/>
              <a:gd name="connsiteX2" fmla="*/ 4965890 w 5127625"/>
              <a:gd name="connsiteY2" fmla="*/ 2865120 h 5711825"/>
              <a:gd name="connsiteX3" fmla="*/ 4847209 w 5127625"/>
              <a:gd name="connsiteY3" fmla="*/ 5711825 h 5711825"/>
              <a:gd name="connsiteX4" fmla="*/ 0 w 5127625"/>
              <a:gd name="connsiteY4" fmla="*/ 5711825 h 5711825"/>
              <a:gd name="connsiteX5" fmla="*/ 0 w 5127625"/>
              <a:gd name="connsiteY5" fmla="*/ 0 h 5711825"/>
              <a:gd name="connsiteX0" fmla="*/ 0 w 5127625"/>
              <a:gd name="connsiteY0" fmla="*/ 0 h 5711825"/>
              <a:gd name="connsiteX1" fmla="*/ 5127625 w 5127625"/>
              <a:gd name="connsiteY1" fmla="*/ 0 h 5711825"/>
              <a:gd name="connsiteX2" fmla="*/ 3160338 w 5127625"/>
              <a:gd name="connsiteY2" fmla="*/ 2857371 h 5711825"/>
              <a:gd name="connsiteX3" fmla="*/ 4847209 w 5127625"/>
              <a:gd name="connsiteY3" fmla="*/ 5711825 h 5711825"/>
              <a:gd name="connsiteX4" fmla="*/ 0 w 5127625"/>
              <a:gd name="connsiteY4" fmla="*/ 5711825 h 5711825"/>
              <a:gd name="connsiteX5" fmla="*/ 0 w 5127625"/>
              <a:gd name="connsiteY5" fmla="*/ 0 h 5711825"/>
              <a:gd name="connsiteX0" fmla="*/ 0 w 5127625"/>
              <a:gd name="connsiteY0" fmla="*/ 0 h 5711825"/>
              <a:gd name="connsiteX1" fmla="*/ 5127625 w 5127625"/>
              <a:gd name="connsiteY1" fmla="*/ 0 h 5711825"/>
              <a:gd name="connsiteX2" fmla="*/ 3160338 w 5127625"/>
              <a:gd name="connsiteY2" fmla="*/ 2857371 h 5711825"/>
              <a:gd name="connsiteX3" fmla="*/ 4847209 w 5127625"/>
              <a:gd name="connsiteY3" fmla="*/ 5711825 h 5711825"/>
              <a:gd name="connsiteX4" fmla="*/ 0 w 5127625"/>
              <a:gd name="connsiteY4" fmla="*/ 5711825 h 5711825"/>
              <a:gd name="connsiteX5" fmla="*/ 0 w 5127625"/>
              <a:gd name="connsiteY5" fmla="*/ 0 h 5711825"/>
              <a:gd name="connsiteX0" fmla="*/ 0 w 5143123"/>
              <a:gd name="connsiteY0" fmla="*/ 0 h 5711825"/>
              <a:gd name="connsiteX1" fmla="*/ 5143123 w 5143123"/>
              <a:gd name="connsiteY1" fmla="*/ 7749 h 5711825"/>
              <a:gd name="connsiteX2" fmla="*/ 3160338 w 5143123"/>
              <a:gd name="connsiteY2" fmla="*/ 2857371 h 5711825"/>
              <a:gd name="connsiteX3" fmla="*/ 4847209 w 5143123"/>
              <a:gd name="connsiteY3" fmla="*/ 5711825 h 5711825"/>
              <a:gd name="connsiteX4" fmla="*/ 0 w 5143123"/>
              <a:gd name="connsiteY4" fmla="*/ 5711825 h 5711825"/>
              <a:gd name="connsiteX5" fmla="*/ 0 w 5143123"/>
              <a:gd name="connsiteY5" fmla="*/ 0 h 5711825"/>
              <a:gd name="connsiteX0" fmla="*/ 0 w 5143123"/>
              <a:gd name="connsiteY0" fmla="*/ 0 h 5711825"/>
              <a:gd name="connsiteX1" fmla="*/ 5143123 w 5143123"/>
              <a:gd name="connsiteY1" fmla="*/ 7749 h 5711825"/>
              <a:gd name="connsiteX2" fmla="*/ 3160338 w 5143123"/>
              <a:gd name="connsiteY2" fmla="*/ 2857371 h 5711825"/>
              <a:gd name="connsiteX3" fmla="*/ 4847209 w 5143123"/>
              <a:gd name="connsiteY3" fmla="*/ 5711825 h 5711825"/>
              <a:gd name="connsiteX4" fmla="*/ 0 w 5143123"/>
              <a:gd name="connsiteY4" fmla="*/ 5711825 h 5711825"/>
              <a:gd name="connsiteX5" fmla="*/ 0 w 5143123"/>
              <a:gd name="connsiteY5" fmla="*/ 0 h 5711825"/>
              <a:gd name="connsiteX0" fmla="*/ 0 w 5143123"/>
              <a:gd name="connsiteY0" fmla="*/ 0 h 5711825"/>
              <a:gd name="connsiteX1" fmla="*/ 5143123 w 5143123"/>
              <a:gd name="connsiteY1" fmla="*/ 7749 h 5711825"/>
              <a:gd name="connsiteX2" fmla="*/ 3160338 w 5143123"/>
              <a:gd name="connsiteY2" fmla="*/ 2857371 h 5711825"/>
              <a:gd name="connsiteX3" fmla="*/ 4847209 w 5143123"/>
              <a:gd name="connsiteY3" fmla="*/ 5711825 h 5711825"/>
              <a:gd name="connsiteX4" fmla="*/ 0 w 5143123"/>
              <a:gd name="connsiteY4" fmla="*/ 5711825 h 5711825"/>
              <a:gd name="connsiteX5" fmla="*/ 0 w 5143123"/>
              <a:gd name="connsiteY5" fmla="*/ 0 h 5711825"/>
              <a:gd name="connsiteX0" fmla="*/ 0 w 5254165"/>
              <a:gd name="connsiteY0" fmla="*/ 0 h 5711825"/>
              <a:gd name="connsiteX1" fmla="*/ 5254165 w 5254165"/>
              <a:gd name="connsiteY1" fmla="*/ 7749 h 5711825"/>
              <a:gd name="connsiteX2" fmla="*/ 3271380 w 5254165"/>
              <a:gd name="connsiteY2" fmla="*/ 2857371 h 5711825"/>
              <a:gd name="connsiteX3" fmla="*/ 4958251 w 5254165"/>
              <a:gd name="connsiteY3" fmla="*/ 5711825 h 5711825"/>
              <a:gd name="connsiteX4" fmla="*/ 111042 w 5254165"/>
              <a:gd name="connsiteY4" fmla="*/ 5711825 h 5711825"/>
              <a:gd name="connsiteX5" fmla="*/ 0 w 5254165"/>
              <a:gd name="connsiteY5" fmla="*/ 0 h 5711825"/>
              <a:gd name="connsiteX0" fmla="*/ 0 w 5254165"/>
              <a:gd name="connsiteY0" fmla="*/ 0 h 5711825"/>
              <a:gd name="connsiteX1" fmla="*/ 5254165 w 5254165"/>
              <a:gd name="connsiteY1" fmla="*/ 7749 h 5711825"/>
              <a:gd name="connsiteX2" fmla="*/ 3271380 w 5254165"/>
              <a:gd name="connsiteY2" fmla="*/ 2857371 h 5711825"/>
              <a:gd name="connsiteX3" fmla="*/ 4958251 w 5254165"/>
              <a:gd name="connsiteY3" fmla="*/ 5711825 h 5711825"/>
              <a:gd name="connsiteX4" fmla="*/ 18507 w 5254165"/>
              <a:gd name="connsiteY4" fmla="*/ 5711825 h 5711825"/>
              <a:gd name="connsiteX5" fmla="*/ 0 w 5254165"/>
              <a:gd name="connsiteY5" fmla="*/ 0 h 5711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254165" h="5711825">
                <a:moveTo>
                  <a:pt x="0" y="0"/>
                </a:moveTo>
                <a:lnTo>
                  <a:pt x="5254165" y="7749"/>
                </a:lnTo>
                <a:cubicBezTo>
                  <a:pt x="5246748" y="9643"/>
                  <a:pt x="3271048" y="2870975"/>
                  <a:pt x="3271380" y="2857371"/>
                </a:cubicBezTo>
                <a:cubicBezTo>
                  <a:pt x="3270566" y="2860876"/>
                  <a:pt x="4951316" y="5700571"/>
                  <a:pt x="4958251" y="5711825"/>
                </a:cubicBezTo>
                <a:lnTo>
                  <a:pt x="18507" y="5711825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/>
          <a:lstStyle/>
          <a:p>
            <a:endParaRPr lang="fr-FR" dirty="0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0685B677-F98C-9841-9DB8-685AC1431A1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724195" y="2603598"/>
            <a:ext cx="1500693" cy="417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313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blocs text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7567"/>
            <a:ext cx="7207251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29" name="Espace réservé du texte 7">
            <a:extLst>
              <a:ext uri="{FF2B5EF4-FFF2-40B4-BE49-F238E27FC236}">
                <a16:creationId xmlns:a16="http://schemas.microsoft.com/office/drawing/2014/main" id="{D57CCA4C-17CF-854E-A8EA-72159AF91B1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71550" y="1643964"/>
            <a:ext cx="1322388" cy="2774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:a16="http://schemas.microsoft.com/office/drawing/2014/main" id="{8AE03CBE-081B-AC4E-85DE-C47D126203B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1899" y="913284"/>
            <a:ext cx="7213725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19" name="Espace réservé du texte 7">
            <a:extLst>
              <a:ext uri="{FF2B5EF4-FFF2-40B4-BE49-F238E27FC236}">
                <a16:creationId xmlns:a16="http://schemas.microsoft.com/office/drawing/2014/main" id="{A6EDE8DD-364E-6747-99F3-B9CA345FBB5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484437" y="1643963"/>
            <a:ext cx="5691187" cy="1142099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0" name="Espace réservé du texte 7">
            <a:extLst>
              <a:ext uri="{FF2B5EF4-FFF2-40B4-BE49-F238E27FC236}">
                <a16:creationId xmlns:a16="http://schemas.microsoft.com/office/drawing/2014/main" id="{BCD3C55A-1194-EB43-9AAF-6F08747A1B34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71550" y="2928939"/>
            <a:ext cx="1322388" cy="2774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1" name="Espace réservé du texte 7">
            <a:extLst>
              <a:ext uri="{FF2B5EF4-FFF2-40B4-BE49-F238E27FC236}">
                <a16:creationId xmlns:a16="http://schemas.microsoft.com/office/drawing/2014/main" id="{BD7C3B87-747D-2A45-93D9-F61B7EE68AF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2484437" y="2928938"/>
            <a:ext cx="5691187" cy="1142099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2" name="Espace réservé du texte 7">
            <a:extLst>
              <a:ext uri="{FF2B5EF4-FFF2-40B4-BE49-F238E27FC236}">
                <a16:creationId xmlns:a16="http://schemas.microsoft.com/office/drawing/2014/main" id="{CAA6CEFD-26A3-4848-9C0F-B1B6EF2A193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71550" y="4277093"/>
            <a:ext cx="1322388" cy="2774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3" name="Espace réservé du texte 7">
            <a:extLst>
              <a:ext uri="{FF2B5EF4-FFF2-40B4-BE49-F238E27FC236}">
                <a16:creationId xmlns:a16="http://schemas.microsoft.com/office/drawing/2014/main" id="{3484A998-4C89-2B42-99D1-001B70275C12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484437" y="4277092"/>
            <a:ext cx="5691187" cy="1142099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</p:spTree>
    <p:extLst>
      <p:ext uri="{BB962C8B-B14F-4D97-AF65-F5344CB8AC3E}">
        <p14:creationId xmlns:p14="http://schemas.microsoft.com/office/powerpoint/2010/main" val="6912402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blocs text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7567"/>
            <a:ext cx="7207251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29" name="Espace réservé du texte 7">
            <a:extLst>
              <a:ext uri="{FF2B5EF4-FFF2-40B4-BE49-F238E27FC236}">
                <a16:creationId xmlns:a16="http://schemas.microsoft.com/office/drawing/2014/main" id="{D57CCA4C-17CF-854E-A8EA-72159AF91B1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71549" y="1643964"/>
            <a:ext cx="3243585" cy="2774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:a16="http://schemas.microsoft.com/office/drawing/2014/main" id="{8AE03CBE-081B-AC4E-85DE-C47D126203B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1899" y="913284"/>
            <a:ext cx="7213725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19" name="Espace réservé du texte 7">
            <a:extLst>
              <a:ext uri="{FF2B5EF4-FFF2-40B4-BE49-F238E27FC236}">
                <a16:creationId xmlns:a16="http://schemas.microsoft.com/office/drawing/2014/main" id="{A6EDE8DD-364E-6747-99F3-B9CA345FBB5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71550" y="2147449"/>
            <a:ext cx="3391223" cy="2654267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16" name="Espace réservé du texte 7">
            <a:extLst>
              <a:ext uri="{FF2B5EF4-FFF2-40B4-BE49-F238E27FC236}">
                <a16:creationId xmlns:a16="http://schemas.microsoft.com/office/drawing/2014/main" id="{5D4093CF-4D48-E34F-955C-A428282652E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932038" y="1643964"/>
            <a:ext cx="3243585" cy="2774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4" name="Espace réservé du texte 7">
            <a:extLst>
              <a:ext uri="{FF2B5EF4-FFF2-40B4-BE49-F238E27FC236}">
                <a16:creationId xmlns:a16="http://schemas.microsoft.com/office/drawing/2014/main" id="{5A37AD94-9560-6540-97FF-3DE61229B3B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932039" y="2147449"/>
            <a:ext cx="3391223" cy="2654267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</p:spTree>
    <p:extLst>
      <p:ext uri="{BB962C8B-B14F-4D97-AF65-F5344CB8AC3E}">
        <p14:creationId xmlns:p14="http://schemas.microsoft.com/office/powerpoint/2010/main" val="13706316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07 - Contenu avec légend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7567"/>
            <a:ext cx="7207251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7" name="Espace réservé du texte 7">
            <a:extLst>
              <a:ext uri="{FF2B5EF4-FFF2-40B4-BE49-F238E27FC236}">
                <a16:creationId xmlns:a16="http://schemas.microsoft.com/office/drawing/2014/main" id="{C565B25F-8A38-D64D-B4FE-5103AF504D9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71550" y="1633538"/>
            <a:ext cx="7204075" cy="316817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  <a:lvl3pPr marL="324000" indent="-1714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3pPr>
            <a:lvl4pPr marL="50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4pPr>
            <a:lvl5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b="0" i="0">
                <a:solidFill>
                  <a:schemeClr val="tx1"/>
                </a:solidFill>
                <a:latin typeface="Graphik" panose="020B0503030202060203" pitchFamily="34" charset="77"/>
              </a:defRPr>
            </a:lvl5pPr>
            <a:lvl6pPr marL="32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rabicPeriod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6pPr>
            <a:lvl7pPr marL="5040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rabicPeriod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7pPr>
            <a:lvl8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  <a:defRPr sz="1400" b="0" i="0">
                <a:solidFill>
                  <a:schemeClr val="tx1"/>
                </a:solidFill>
                <a:latin typeface="Graphik" panose="020B0503030202060203" pitchFamily="34" charset="77"/>
              </a:defRPr>
            </a:lvl8pPr>
            <a:lvl9pPr marL="32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lphaLcPeriod"/>
              <a:defRPr sz="1200">
                <a:solidFill>
                  <a:schemeClr val="tx1"/>
                </a:solidFill>
              </a:defRPr>
            </a:lvl9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Puce 1</a:t>
            </a:r>
          </a:p>
          <a:p>
            <a:pPr lvl="2"/>
            <a:r>
              <a:rPr lang="fr-FR" dirty="0"/>
              <a:t>Puce 2</a:t>
            </a:r>
          </a:p>
          <a:p>
            <a:pPr lvl="3"/>
            <a:r>
              <a:rPr lang="fr-FR" dirty="0"/>
              <a:t>Puce 3</a:t>
            </a:r>
          </a:p>
          <a:p>
            <a:pPr lvl="4"/>
            <a:r>
              <a:rPr lang="fr-FR" dirty="0"/>
              <a:t>Puce chiffre</a:t>
            </a:r>
          </a:p>
          <a:p>
            <a:pPr lvl="5"/>
            <a:r>
              <a:rPr lang="fr-FR" sz="1200" dirty="0"/>
              <a:t>Puce chiffre 2</a:t>
            </a:r>
          </a:p>
          <a:p>
            <a:pPr lvl="6"/>
            <a:r>
              <a:rPr lang="fr-FR" sz="1000" dirty="0"/>
              <a:t>Puce chiffre 3</a:t>
            </a:r>
          </a:p>
          <a:p>
            <a:pPr lvl="7"/>
            <a:r>
              <a:rPr lang="fr-FR" sz="1400" dirty="0"/>
              <a:t>Puce lettre</a:t>
            </a:r>
          </a:p>
          <a:p>
            <a:pPr lvl="8"/>
            <a:r>
              <a:rPr lang="fr-FR" sz="1200" dirty="0"/>
              <a:t>Puce lettre</a:t>
            </a:r>
            <a:endParaRPr lang="fr-FR" sz="1000" dirty="0"/>
          </a:p>
        </p:txBody>
      </p:sp>
    </p:spTree>
    <p:extLst>
      <p:ext uri="{BB962C8B-B14F-4D97-AF65-F5344CB8AC3E}">
        <p14:creationId xmlns:p14="http://schemas.microsoft.com/office/powerpoint/2010/main" val="3884698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07 - Contenu avec légend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7567"/>
            <a:ext cx="7207251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:a16="http://schemas.microsoft.com/office/drawing/2014/main" id="{8AE03CBE-081B-AC4E-85DE-C47D126203B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1899" y="913284"/>
            <a:ext cx="7213725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2816D91B-B16A-3A46-9B2C-57CC53275707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71550" y="1633538"/>
            <a:ext cx="7204075" cy="316817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  <a:lvl3pPr marL="324000" indent="-1714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3pPr>
            <a:lvl4pPr marL="50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4pPr>
            <a:lvl5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b="0" i="0">
                <a:solidFill>
                  <a:schemeClr val="tx1"/>
                </a:solidFill>
                <a:latin typeface="Graphik" panose="020B0503030202060203" pitchFamily="34" charset="77"/>
              </a:defRPr>
            </a:lvl5pPr>
            <a:lvl6pPr marL="32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rabicPeriod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6pPr>
            <a:lvl7pPr marL="5040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rabicPeriod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7pPr>
            <a:lvl8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  <a:defRPr sz="1400" b="0" i="0">
                <a:solidFill>
                  <a:schemeClr val="tx1"/>
                </a:solidFill>
                <a:latin typeface="Graphik" panose="020B0503030202060203" pitchFamily="34" charset="77"/>
              </a:defRPr>
            </a:lvl8pPr>
            <a:lvl9pPr marL="32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lphaLcPeriod"/>
              <a:defRPr sz="1200">
                <a:solidFill>
                  <a:schemeClr val="tx1"/>
                </a:solidFill>
              </a:defRPr>
            </a:lvl9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Puce 1</a:t>
            </a:r>
          </a:p>
          <a:p>
            <a:pPr lvl="2"/>
            <a:r>
              <a:rPr lang="fr-FR" dirty="0"/>
              <a:t>Puce 2</a:t>
            </a:r>
          </a:p>
          <a:p>
            <a:pPr lvl="3"/>
            <a:r>
              <a:rPr lang="fr-FR" dirty="0"/>
              <a:t>Puce 3</a:t>
            </a:r>
          </a:p>
          <a:p>
            <a:pPr lvl="4"/>
            <a:r>
              <a:rPr lang="fr-FR" dirty="0"/>
              <a:t>Puce chiffre</a:t>
            </a:r>
          </a:p>
          <a:p>
            <a:pPr lvl="5"/>
            <a:r>
              <a:rPr lang="fr-FR" sz="1200" dirty="0"/>
              <a:t>Puce chiffre 2</a:t>
            </a:r>
          </a:p>
          <a:p>
            <a:pPr lvl="6"/>
            <a:r>
              <a:rPr lang="fr-FR" sz="1000" dirty="0"/>
              <a:t>Puce chiffre 3</a:t>
            </a:r>
          </a:p>
          <a:p>
            <a:pPr lvl="7"/>
            <a:r>
              <a:rPr lang="fr-FR" sz="1400" dirty="0"/>
              <a:t>Puce lettre</a:t>
            </a:r>
          </a:p>
          <a:p>
            <a:pPr lvl="8"/>
            <a:r>
              <a:rPr lang="fr-FR" sz="1200" dirty="0"/>
              <a:t>Puce lettre</a:t>
            </a:r>
            <a:endParaRPr lang="fr-FR" sz="1000" dirty="0"/>
          </a:p>
        </p:txBody>
      </p:sp>
    </p:spTree>
    <p:extLst>
      <p:ext uri="{BB962C8B-B14F-4D97-AF65-F5344CB8AC3E}">
        <p14:creationId xmlns:p14="http://schemas.microsoft.com/office/powerpoint/2010/main" val="1338953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nning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7567"/>
            <a:ext cx="7207251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:a16="http://schemas.microsoft.com/office/drawing/2014/main" id="{8AE03CBE-081B-AC4E-85DE-C47D126203B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1899" y="913284"/>
            <a:ext cx="7213725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19" name="Espace réservé du texte 7">
            <a:extLst>
              <a:ext uri="{FF2B5EF4-FFF2-40B4-BE49-F238E27FC236}">
                <a16:creationId xmlns:a16="http://schemas.microsoft.com/office/drawing/2014/main" id="{A6EDE8DD-364E-6747-99F3-B9CA345FBB5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843809" y="1482349"/>
            <a:ext cx="2219692" cy="200203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200" b="1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Mois</a:t>
            </a:r>
          </a:p>
        </p:txBody>
      </p:sp>
      <p:sp>
        <p:nvSpPr>
          <p:cNvPr id="28" name="Ellipse 27">
            <a:extLst>
              <a:ext uri="{FF2B5EF4-FFF2-40B4-BE49-F238E27FC236}">
                <a16:creationId xmlns:a16="http://schemas.microsoft.com/office/drawing/2014/main" id="{03C0699F-30E6-874C-ACCE-DA07FD336159}"/>
              </a:ext>
            </a:extLst>
          </p:cNvPr>
          <p:cNvSpPr/>
          <p:nvPr userDrawn="1"/>
        </p:nvSpPr>
        <p:spPr>
          <a:xfrm>
            <a:off x="2843808" y="4831010"/>
            <a:ext cx="186730" cy="186730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Espace réservé du texte 7">
            <a:extLst>
              <a:ext uri="{FF2B5EF4-FFF2-40B4-BE49-F238E27FC236}">
                <a16:creationId xmlns:a16="http://schemas.microsoft.com/office/drawing/2014/main" id="{0C23D248-9E2D-074B-ACB3-95AE47D2674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155856" y="1482349"/>
            <a:ext cx="2228104" cy="200203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200" b="1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Mois</a:t>
            </a:r>
          </a:p>
        </p:txBody>
      </p:sp>
      <p:sp>
        <p:nvSpPr>
          <p:cNvPr id="31" name="Espace réservé du texte 7">
            <a:extLst>
              <a:ext uri="{FF2B5EF4-FFF2-40B4-BE49-F238E27FC236}">
                <a16:creationId xmlns:a16="http://schemas.microsoft.com/office/drawing/2014/main" id="{AC5183E5-DC97-D942-A64A-4A62B90605C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467904" y="1482349"/>
            <a:ext cx="1075674" cy="200203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200" b="1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Mois</a:t>
            </a:r>
          </a:p>
        </p:txBody>
      </p:sp>
      <p:sp>
        <p:nvSpPr>
          <p:cNvPr id="32" name="Espace réservé du texte 7">
            <a:extLst>
              <a:ext uri="{FF2B5EF4-FFF2-40B4-BE49-F238E27FC236}">
                <a16:creationId xmlns:a16="http://schemas.microsoft.com/office/drawing/2014/main" id="{CF84A56D-8B63-094D-940E-B67BBC50F04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843809" y="1719926"/>
            <a:ext cx="504055" cy="201470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1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S</a:t>
            </a:r>
          </a:p>
        </p:txBody>
      </p:sp>
      <p:sp>
        <p:nvSpPr>
          <p:cNvPr id="34" name="Espace réservé du texte 7">
            <a:extLst>
              <a:ext uri="{FF2B5EF4-FFF2-40B4-BE49-F238E27FC236}">
                <a16:creationId xmlns:a16="http://schemas.microsoft.com/office/drawing/2014/main" id="{FF4BE8CB-1614-4544-AA7C-B71F94FB2B6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704975" y="2044594"/>
            <a:ext cx="1003142" cy="288032"/>
          </a:xfrm>
        </p:spPr>
        <p:txBody>
          <a:bodyPr lIns="0" tIns="0" rIns="0" bIns="0" anchor="t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000" b="1" i="0">
                <a:solidFill>
                  <a:schemeClr val="tx1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35" name="Espace réservé du texte 7">
            <a:extLst>
              <a:ext uri="{FF2B5EF4-FFF2-40B4-BE49-F238E27FC236}">
                <a16:creationId xmlns:a16="http://schemas.microsoft.com/office/drawing/2014/main" id="{0B055401-7E98-8C4F-A4B3-D49A9FE438AE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138118" y="4853383"/>
            <a:ext cx="1003142" cy="236365"/>
          </a:xfrm>
        </p:spPr>
        <p:txBody>
          <a:bodyPr lIns="0" tIns="0" rIns="0" bIns="0" anchor="t" anchorCtr="0"/>
          <a:lstStyle>
            <a:lvl1pPr marL="0" indent="0" algn="l">
              <a:lnSpc>
                <a:spcPct val="100000"/>
              </a:lnSpc>
              <a:spcAft>
                <a:spcPts val="1200"/>
              </a:spcAft>
              <a:buNone/>
              <a:defRPr sz="1000" b="1" i="0">
                <a:solidFill>
                  <a:schemeClr val="tx1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Légende</a:t>
            </a:r>
          </a:p>
        </p:txBody>
      </p:sp>
      <p:sp>
        <p:nvSpPr>
          <p:cNvPr id="36" name="Espace réservé du texte 7">
            <a:extLst>
              <a:ext uri="{FF2B5EF4-FFF2-40B4-BE49-F238E27FC236}">
                <a16:creationId xmlns:a16="http://schemas.microsoft.com/office/drawing/2014/main" id="{F636BD64-80E5-FB4A-8714-B34A07D3C57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266468" y="2044594"/>
            <a:ext cx="1003142" cy="625090"/>
          </a:xfrm>
        </p:spPr>
        <p:txBody>
          <a:bodyPr lIns="0" tIns="0" rIns="0" bIns="0" anchor="ctr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200" b="1" i="0">
                <a:solidFill>
                  <a:schemeClr val="accent5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Phase</a:t>
            </a:r>
          </a:p>
        </p:txBody>
      </p:sp>
      <p:sp>
        <p:nvSpPr>
          <p:cNvPr id="37" name="Espace réservé du texte 7">
            <a:extLst>
              <a:ext uri="{FF2B5EF4-FFF2-40B4-BE49-F238E27FC236}">
                <a16:creationId xmlns:a16="http://schemas.microsoft.com/office/drawing/2014/main" id="{71CCE384-9AE5-4648-B463-DE93ACD58F3F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704975" y="2381652"/>
            <a:ext cx="1003142" cy="288032"/>
          </a:xfrm>
        </p:spPr>
        <p:txBody>
          <a:bodyPr lIns="0" tIns="0" rIns="0" bIns="0" anchor="t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000" b="1" i="0">
                <a:solidFill>
                  <a:schemeClr val="tx1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38" name="Espace réservé du texte 7">
            <a:extLst>
              <a:ext uri="{FF2B5EF4-FFF2-40B4-BE49-F238E27FC236}">
                <a16:creationId xmlns:a16="http://schemas.microsoft.com/office/drawing/2014/main" id="{708DEDFD-7E24-4448-9F66-F69246686CA7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704975" y="2718710"/>
            <a:ext cx="1003142" cy="288032"/>
          </a:xfrm>
        </p:spPr>
        <p:txBody>
          <a:bodyPr lIns="0" tIns="0" rIns="0" bIns="0" anchor="t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000" b="1" i="0">
                <a:solidFill>
                  <a:schemeClr val="tx1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39" name="Espace réservé du texte 7">
            <a:extLst>
              <a:ext uri="{FF2B5EF4-FFF2-40B4-BE49-F238E27FC236}">
                <a16:creationId xmlns:a16="http://schemas.microsoft.com/office/drawing/2014/main" id="{BB63613A-A1F6-FA4C-9309-26CDC14E048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704975" y="3055768"/>
            <a:ext cx="1003142" cy="288032"/>
          </a:xfrm>
        </p:spPr>
        <p:txBody>
          <a:bodyPr lIns="0" tIns="0" rIns="0" bIns="0" anchor="t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000" b="1" i="0">
                <a:solidFill>
                  <a:schemeClr val="tx1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40" name="Espace réservé du texte 7">
            <a:extLst>
              <a:ext uri="{FF2B5EF4-FFF2-40B4-BE49-F238E27FC236}">
                <a16:creationId xmlns:a16="http://schemas.microsoft.com/office/drawing/2014/main" id="{EE63F84B-90C1-1A42-85DA-F5DD90F1D8E7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704975" y="3392826"/>
            <a:ext cx="1003142" cy="288032"/>
          </a:xfrm>
        </p:spPr>
        <p:txBody>
          <a:bodyPr lIns="0" tIns="0" rIns="0" bIns="0" anchor="t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000" b="1" i="0">
                <a:solidFill>
                  <a:schemeClr val="tx1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41" name="Espace réservé du texte 7">
            <a:extLst>
              <a:ext uri="{FF2B5EF4-FFF2-40B4-BE49-F238E27FC236}">
                <a16:creationId xmlns:a16="http://schemas.microsoft.com/office/drawing/2014/main" id="{7F0C7146-C9D2-6B4A-ABFD-B5E7A332E7BB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704975" y="3729884"/>
            <a:ext cx="1003142" cy="288032"/>
          </a:xfrm>
        </p:spPr>
        <p:txBody>
          <a:bodyPr lIns="0" tIns="0" rIns="0" bIns="0" anchor="t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000" b="1" i="0">
                <a:solidFill>
                  <a:schemeClr val="tx1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42" name="Espace réservé du texte 7">
            <a:extLst>
              <a:ext uri="{FF2B5EF4-FFF2-40B4-BE49-F238E27FC236}">
                <a16:creationId xmlns:a16="http://schemas.microsoft.com/office/drawing/2014/main" id="{98E7BD58-8D91-B64D-A68D-82969D2603AC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1704975" y="4066942"/>
            <a:ext cx="1003142" cy="288032"/>
          </a:xfrm>
        </p:spPr>
        <p:txBody>
          <a:bodyPr lIns="0" tIns="0" rIns="0" bIns="0" anchor="t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000" b="1" i="0">
                <a:solidFill>
                  <a:schemeClr val="tx1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43" name="Espace réservé du texte 7">
            <a:extLst>
              <a:ext uri="{FF2B5EF4-FFF2-40B4-BE49-F238E27FC236}">
                <a16:creationId xmlns:a16="http://schemas.microsoft.com/office/drawing/2014/main" id="{904CBC6E-2CAD-4D44-A04A-B73D21031EF9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704975" y="4404000"/>
            <a:ext cx="1003142" cy="288032"/>
          </a:xfrm>
        </p:spPr>
        <p:txBody>
          <a:bodyPr lIns="0" tIns="0" rIns="0" bIns="0" anchor="t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000" b="1" i="0">
                <a:solidFill>
                  <a:schemeClr val="tx1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45" name="Espace réservé du texte 7">
            <a:extLst>
              <a:ext uri="{FF2B5EF4-FFF2-40B4-BE49-F238E27FC236}">
                <a16:creationId xmlns:a16="http://schemas.microsoft.com/office/drawing/2014/main" id="{EEF2B83C-5BEB-C347-9D9B-8F772D6B9AA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3418229" y="1719926"/>
            <a:ext cx="504055" cy="201470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1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S</a:t>
            </a:r>
          </a:p>
        </p:txBody>
      </p:sp>
      <p:sp>
        <p:nvSpPr>
          <p:cNvPr id="46" name="Espace réservé du texte 7">
            <a:extLst>
              <a:ext uri="{FF2B5EF4-FFF2-40B4-BE49-F238E27FC236}">
                <a16:creationId xmlns:a16="http://schemas.microsoft.com/office/drawing/2014/main" id="{76CC3E93-A1D1-8A4A-9C19-C5D7132B70B9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3984234" y="1719926"/>
            <a:ext cx="504055" cy="201470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1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S</a:t>
            </a:r>
          </a:p>
        </p:txBody>
      </p:sp>
      <p:sp>
        <p:nvSpPr>
          <p:cNvPr id="47" name="Espace réservé du texte 7">
            <a:extLst>
              <a:ext uri="{FF2B5EF4-FFF2-40B4-BE49-F238E27FC236}">
                <a16:creationId xmlns:a16="http://schemas.microsoft.com/office/drawing/2014/main" id="{A2B1EA2C-026A-B048-92FB-A1DE979475AF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4550239" y="1719926"/>
            <a:ext cx="504055" cy="201470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1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S</a:t>
            </a:r>
          </a:p>
        </p:txBody>
      </p:sp>
      <p:sp>
        <p:nvSpPr>
          <p:cNvPr id="48" name="Espace réservé du texte 7">
            <a:extLst>
              <a:ext uri="{FF2B5EF4-FFF2-40B4-BE49-F238E27FC236}">
                <a16:creationId xmlns:a16="http://schemas.microsoft.com/office/drawing/2014/main" id="{E88F428B-3BBC-AD45-9F2D-5EE4A120A836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155857" y="1719926"/>
            <a:ext cx="504055" cy="201470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1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S</a:t>
            </a:r>
          </a:p>
        </p:txBody>
      </p:sp>
      <p:sp>
        <p:nvSpPr>
          <p:cNvPr id="49" name="Espace réservé du texte 7">
            <a:extLst>
              <a:ext uri="{FF2B5EF4-FFF2-40B4-BE49-F238E27FC236}">
                <a16:creationId xmlns:a16="http://schemas.microsoft.com/office/drawing/2014/main" id="{09ACF95C-E504-C144-B9DE-C403211883BC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5730277" y="1719926"/>
            <a:ext cx="504055" cy="201470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1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S</a:t>
            </a:r>
          </a:p>
        </p:txBody>
      </p:sp>
      <p:sp>
        <p:nvSpPr>
          <p:cNvPr id="50" name="Espace réservé du texte 7">
            <a:extLst>
              <a:ext uri="{FF2B5EF4-FFF2-40B4-BE49-F238E27FC236}">
                <a16:creationId xmlns:a16="http://schemas.microsoft.com/office/drawing/2014/main" id="{597AF7D4-E4CC-1A4E-8B33-06D88E5A21EA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6296282" y="1719926"/>
            <a:ext cx="504055" cy="201470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1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S</a:t>
            </a:r>
          </a:p>
        </p:txBody>
      </p:sp>
      <p:sp>
        <p:nvSpPr>
          <p:cNvPr id="51" name="Espace réservé du texte 7">
            <a:extLst>
              <a:ext uri="{FF2B5EF4-FFF2-40B4-BE49-F238E27FC236}">
                <a16:creationId xmlns:a16="http://schemas.microsoft.com/office/drawing/2014/main" id="{9E2089F6-E1AD-B248-A664-E23346E5DD02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6862287" y="1719926"/>
            <a:ext cx="504055" cy="201470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1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S</a:t>
            </a:r>
          </a:p>
        </p:txBody>
      </p:sp>
      <p:sp>
        <p:nvSpPr>
          <p:cNvPr id="52" name="Espace réservé du texte 7">
            <a:extLst>
              <a:ext uri="{FF2B5EF4-FFF2-40B4-BE49-F238E27FC236}">
                <a16:creationId xmlns:a16="http://schemas.microsoft.com/office/drawing/2014/main" id="{84B72D55-0DBF-8041-8931-6EAE1A7C1B2E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467904" y="1719926"/>
            <a:ext cx="504055" cy="201470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1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S</a:t>
            </a:r>
          </a:p>
        </p:txBody>
      </p:sp>
      <p:sp>
        <p:nvSpPr>
          <p:cNvPr id="53" name="Espace réservé du texte 7">
            <a:extLst>
              <a:ext uri="{FF2B5EF4-FFF2-40B4-BE49-F238E27FC236}">
                <a16:creationId xmlns:a16="http://schemas.microsoft.com/office/drawing/2014/main" id="{6B06244A-1D95-5D48-A787-1E92F675A0BB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8039523" y="1719926"/>
            <a:ext cx="504055" cy="201470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1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S</a:t>
            </a:r>
          </a:p>
        </p:txBody>
      </p:sp>
      <p:sp>
        <p:nvSpPr>
          <p:cNvPr id="54" name="Espace réservé du texte 7">
            <a:extLst>
              <a:ext uri="{FF2B5EF4-FFF2-40B4-BE49-F238E27FC236}">
                <a16:creationId xmlns:a16="http://schemas.microsoft.com/office/drawing/2014/main" id="{80FC7443-766D-9F40-89B0-4C9D49B07574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266468" y="2708482"/>
            <a:ext cx="1003142" cy="625090"/>
          </a:xfrm>
        </p:spPr>
        <p:txBody>
          <a:bodyPr lIns="0" tIns="0" rIns="0" bIns="0" anchor="ctr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200" b="1" i="0">
                <a:solidFill>
                  <a:schemeClr val="accent5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Phase</a:t>
            </a:r>
          </a:p>
        </p:txBody>
      </p:sp>
      <p:sp>
        <p:nvSpPr>
          <p:cNvPr id="55" name="Espace réservé du texte 7">
            <a:extLst>
              <a:ext uri="{FF2B5EF4-FFF2-40B4-BE49-F238E27FC236}">
                <a16:creationId xmlns:a16="http://schemas.microsoft.com/office/drawing/2014/main" id="{F72605C3-55E5-574A-A644-D85875B3BC6F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266468" y="3392826"/>
            <a:ext cx="1003142" cy="625090"/>
          </a:xfrm>
        </p:spPr>
        <p:txBody>
          <a:bodyPr lIns="0" tIns="0" rIns="0" bIns="0" anchor="ctr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200" b="1" i="0">
                <a:solidFill>
                  <a:schemeClr val="accent5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Phase</a:t>
            </a:r>
          </a:p>
        </p:txBody>
      </p:sp>
      <p:sp>
        <p:nvSpPr>
          <p:cNvPr id="56" name="Espace réservé du texte 7">
            <a:extLst>
              <a:ext uri="{FF2B5EF4-FFF2-40B4-BE49-F238E27FC236}">
                <a16:creationId xmlns:a16="http://schemas.microsoft.com/office/drawing/2014/main" id="{7050A46A-D805-5C45-B45B-DB857CA6DC2E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266468" y="4075732"/>
            <a:ext cx="1003142" cy="625090"/>
          </a:xfrm>
        </p:spPr>
        <p:txBody>
          <a:bodyPr lIns="0" tIns="0" rIns="0" bIns="0" anchor="ctr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200" b="1" i="0">
                <a:solidFill>
                  <a:schemeClr val="accent5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Phase</a:t>
            </a:r>
          </a:p>
        </p:txBody>
      </p:sp>
      <p:cxnSp>
        <p:nvCxnSpPr>
          <p:cNvPr id="33" name="Connecteur droit 32">
            <a:extLst>
              <a:ext uri="{FF2B5EF4-FFF2-40B4-BE49-F238E27FC236}">
                <a16:creationId xmlns:a16="http://schemas.microsoft.com/office/drawing/2014/main" id="{E5D29A34-7513-E24B-97FE-F4BA84E7B637}"/>
              </a:ext>
            </a:extLst>
          </p:cNvPr>
          <p:cNvCxnSpPr>
            <a:cxnSpLocks/>
          </p:cNvCxnSpPr>
          <p:nvPr userDrawn="1"/>
        </p:nvCxnSpPr>
        <p:spPr>
          <a:xfrm>
            <a:off x="5105156" y="1489348"/>
            <a:ext cx="0" cy="3218473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necteur droit 43">
            <a:extLst>
              <a:ext uri="{FF2B5EF4-FFF2-40B4-BE49-F238E27FC236}">
                <a16:creationId xmlns:a16="http://schemas.microsoft.com/office/drawing/2014/main" id="{7E5B7613-8026-F846-86DE-2537867C58A6}"/>
              </a:ext>
            </a:extLst>
          </p:cNvPr>
          <p:cNvCxnSpPr>
            <a:cxnSpLocks/>
          </p:cNvCxnSpPr>
          <p:nvPr userDrawn="1"/>
        </p:nvCxnSpPr>
        <p:spPr>
          <a:xfrm>
            <a:off x="7416800" y="1489075"/>
            <a:ext cx="0" cy="3218473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97159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07 - Contenu avec légend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7567"/>
            <a:ext cx="7207251" cy="66174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</a:t>
            </a:r>
            <a:br>
              <a:rPr lang="fr-FR" dirty="0"/>
            </a:br>
            <a:r>
              <a:rPr lang="fr-FR" dirty="0"/>
              <a:t>ou deux lignes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:a16="http://schemas.microsoft.com/office/drawing/2014/main" id="{8AE03CBE-081B-AC4E-85DE-C47D126203B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1899" y="1273324"/>
            <a:ext cx="7213725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7" name="Espace réservé du texte 7">
            <a:extLst>
              <a:ext uri="{FF2B5EF4-FFF2-40B4-BE49-F238E27FC236}">
                <a16:creationId xmlns:a16="http://schemas.microsoft.com/office/drawing/2014/main" id="{2DFC0833-F836-F547-8D72-8AAF1761FF2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71550" y="2137420"/>
            <a:ext cx="7204075" cy="2736304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  <a:lvl3pPr marL="324000" indent="-1714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3pPr>
            <a:lvl4pPr marL="50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4pPr>
            <a:lvl5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b="0" i="0">
                <a:solidFill>
                  <a:schemeClr val="tx1"/>
                </a:solidFill>
                <a:latin typeface="Graphik" panose="020B0503030202060203" pitchFamily="34" charset="77"/>
              </a:defRPr>
            </a:lvl5pPr>
            <a:lvl6pPr marL="32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rabicPeriod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6pPr>
            <a:lvl7pPr marL="5040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rabicPeriod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7pPr>
            <a:lvl8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  <a:defRPr sz="1400" b="0" i="0">
                <a:solidFill>
                  <a:schemeClr val="tx1"/>
                </a:solidFill>
                <a:latin typeface="Graphik" panose="020B0503030202060203" pitchFamily="34" charset="77"/>
              </a:defRPr>
            </a:lvl8pPr>
            <a:lvl9pPr marL="32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lphaLcPeriod"/>
              <a:defRPr sz="1200">
                <a:solidFill>
                  <a:schemeClr val="tx1"/>
                </a:solidFill>
              </a:defRPr>
            </a:lvl9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Puce 1</a:t>
            </a:r>
          </a:p>
          <a:p>
            <a:pPr lvl="2"/>
            <a:r>
              <a:rPr lang="fr-FR" dirty="0"/>
              <a:t>Puce 2</a:t>
            </a:r>
          </a:p>
          <a:p>
            <a:pPr lvl="3"/>
            <a:r>
              <a:rPr lang="fr-FR" dirty="0"/>
              <a:t>Puce 3</a:t>
            </a:r>
          </a:p>
          <a:p>
            <a:pPr lvl="4"/>
            <a:r>
              <a:rPr lang="fr-FR" dirty="0"/>
              <a:t>Puce chiffre</a:t>
            </a:r>
          </a:p>
          <a:p>
            <a:pPr lvl="5"/>
            <a:r>
              <a:rPr lang="fr-FR" sz="1200" dirty="0"/>
              <a:t>Puce chiffre 2</a:t>
            </a:r>
          </a:p>
          <a:p>
            <a:pPr lvl="6"/>
            <a:r>
              <a:rPr lang="fr-FR" sz="1000" dirty="0"/>
              <a:t>Puce chiffre 3</a:t>
            </a:r>
          </a:p>
          <a:p>
            <a:pPr lvl="7"/>
            <a:r>
              <a:rPr lang="fr-FR" sz="1400" dirty="0"/>
              <a:t>Puce lettre</a:t>
            </a:r>
          </a:p>
          <a:p>
            <a:pPr lvl="8"/>
            <a:r>
              <a:rPr lang="fr-FR" sz="1200" dirty="0"/>
              <a:t>Puce lettre</a:t>
            </a:r>
            <a:endParaRPr lang="fr-FR" sz="1000" dirty="0"/>
          </a:p>
        </p:txBody>
      </p:sp>
    </p:spTree>
    <p:extLst>
      <p:ext uri="{BB962C8B-B14F-4D97-AF65-F5344CB8AC3E}">
        <p14:creationId xmlns:p14="http://schemas.microsoft.com/office/powerpoint/2010/main" val="165451153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ssage cle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9A58299-D6AA-F245-99D0-0E6CEAE12DEA}"/>
              </a:ext>
            </a:extLst>
          </p:cNvPr>
          <p:cNvSpPr/>
          <p:nvPr userDrawn="1"/>
        </p:nvSpPr>
        <p:spPr>
          <a:xfrm>
            <a:off x="-36512" y="-50378"/>
            <a:ext cx="9220200" cy="586020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968376" y="247650"/>
            <a:ext cx="7207250" cy="5202138"/>
          </a:xfrm>
        </p:spPr>
        <p:txBody>
          <a:bodyPr lIns="0" tIns="0" rIns="0" bIns="0" anchor="ctr" anchorCtr="0"/>
          <a:lstStyle>
            <a:lvl1pPr>
              <a:defRPr sz="4500" b="1" i="0" spc="-150" baseline="0">
                <a:solidFill>
                  <a:schemeClr val="tx1"/>
                </a:solidFill>
                <a:latin typeface="Graphik Bold" panose="020B0503030202060203" pitchFamily="34" charset="77"/>
              </a:defRPr>
            </a:lvl1pPr>
          </a:lstStyle>
          <a:p>
            <a:r>
              <a:rPr lang="fr-FR" dirty="0"/>
              <a:t>Message clef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8" name="Espace réservé du pied de page 1">
            <a:extLst>
              <a:ext uri="{FF2B5EF4-FFF2-40B4-BE49-F238E27FC236}">
                <a16:creationId xmlns:a16="http://schemas.microsoft.com/office/drawing/2014/main" id="{260F6273-5DEA-C442-992D-E023C3CCF728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47402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</p:spTree>
    <p:extLst>
      <p:ext uri="{BB962C8B-B14F-4D97-AF65-F5344CB8AC3E}">
        <p14:creationId xmlns:p14="http://schemas.microsoft.com/office/powerpoint/2010/main" val="13088244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e l’image 4">
            <a:extLst>
              <a:ext uri="{FF2B5EF4-FFF2-40B4-BE49-F238E27FC236}">
                <a16:creationId xmlns:a16="http://schemas.microsoft.com/office/drawing/2014/main" id="{15BD4388-0774-3B4A-AD62-ED2A485CE2B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71550" y="1489075"/>
            <a:ext cx="7204075" cy="3671888"/>
          </a:xfrm>
        </p:spPr>
        <p:txBody>
          <a:bodyPr/>
          <a:lstStyle/>
          <a:p>
            <a:endParaRPr lang="fr-FR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D7B5556-520F-F042-8632-68E9933309C3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971550" y="1489075"/>
            <a:ext cx="7204075" cy="36718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7567"/>
            <a:ext cx="7207251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:a16="http://schemas.microsoft.com/office/drawing/2014/main" id="{8AE03CBE-081B-AC4E-85DE-C47D126203B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1899" y="913284"/>
            <a:ext cx="7213725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054CF0CE-529F-D441-A087-3C491FA9FDB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71550" y="4873625"/>
            <a:ext cx="3529013" cy="287338"/>
          </a:xfrm>
          <a:solidFill>
            <a:schemeClr val="bg2"/>
          </a:solidFill>
          <a:ln>
            <a:noFill/>
          </a:ln>
        </p:spPr>
        <p:txBody>
          <a:bodyPr lIns="0" tIns="0" rIns="0" bIns="0" anchor="ctr" anchorCtr="0"/>
          <a:lstStyle>
            <a:lvl1pPr marL="114300" indent="0">
              <a:buNone/>
              <a:defRPr sz="1200" b="0" i="0">
                <a:solidFill>
                  <a:schemeClr val="bg1"/>
                </a:solidFill>
                <a:latin typeface="Graphik" panose="020B0503030202060203" pitchFamily="34" charset="77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 dirty="0"/>
              <a:t>Légende</a:t>
            </a:r>
          </a:p>
        </p:txBody>
      </p:sp>
    </p:spTree>
    <p:extLst>
      <p:ext uri="{BB962C8B-B14F-4D97-AF65-F5344CB8AC3E}">
        <p14:creationId xmlns:p14="http://schemas.microsoft.com/office/powerpoint/2010/main" val="31577609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text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e l’image 3">
            <a:extLst>
              <a:ext uri="{FF2B5EF4-FFF2-40B4-BE49-F238E27FC236}">
                <a16:creationId xmlns:a16="http://schemas.microsoft.com/office/drawing/2014/main" id="{52F572E4-3D8C-4F4B-AFBF-7D48655BBFAB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971550" y="1489075"/>
            <a:ext cx="3671888" cy="3671888"/>
          </a:xfrm>
        </p:spPr>
        <p:txBody>
          <a:bodyPr/>
          <a:lstStyle/>
          <a:p>
            <a:endParaRPr lang="fr-FR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7567"/>
            <a:ext cx="7207251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:a16="http://schemas.microsoft.com/office/drawing/2014/main" id="{8AE03CBE-081B-AC4E-85DE-C47D126203B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1899" y="913284"/>
            <a:ext cx="7213725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9" name="Espace réservé du texte 7">
            <a:extLst>
              <a:ext uri="{FF2B5EF4-FFF2-40B4-BE49-F238E27FC236}">
                <a16:creationId xmlns:a16="http://schemas.microsoft.com/office/drawing/2014/main" id="{E6A60BE6-B0C8-7243-B760-3D83BED43C7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378449" y="1643964"/>
            <a:ext cx="2944814" cy="277159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10" name="Espace réservé du texte 7">
            <a:extLst>
              <a:ext uri="{FF2B5EF4-FFF2-40B4-BE49-F238E27FC236}">
                <a16:creationId xmlns:a16="http://schemas.microsoft.com/office/drawing/2014/main" id="{DC37D43E-F671-8140-AAAA-264EF047F96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378450" y="2147449"/>
            <a:ext cx="2944812" cy="3013514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11" name="Espace réservé du contenu 3">
            <a:extLst>
              <a:ext uri="{FF2B5EF4-FFF2-40B4-BE49-F238E27FC236}">
                <a16:creationId xmlns:a16="http://schemas.microsoft.com/office/drawing/2014/main" id="{3DBE0DE6-C0D7-744B-8A1E-D56844520D4F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971551" y="1489075"/>
            <a:ext cx="3671888" cy="36718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109235542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nde image + text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e l’image 4">
            <a:extLst>
              <a:ext uri="{FF2B5EF4-FFF2-40B4-BE49-F238E27FC236}">
                <a16:creationId xmlns:a16="http://schemas.microsoft.com/office/drawing/2014/main" id="{A7151BCB-0EB5-1740-A2A8-FCAC1BD6D361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-107950" y="-95250"/>
            <a:ext cx="5346700" cy="5905500"/>
          </a:xfrm>
        </p:spPr>
        <p:txBody>
          <a:bodyPr/>
          <a:lstStyle/>
          <a:p>
            <a:endParaRPr lang="fr-FR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2FA8CE94-BF28-7841-BCCE-99974DA26C6E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-107950" y="-95250"/>
            <a:ext cx="5346700" cy="5905500"/>
          </a:xfrm>
        </p:spPr>
        <p:txBody>
          <a:bodyPr/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5585712" y="467567"/>
            <a:ext cx="3318575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ts val="278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1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9" name="Espace réservé du texte 7">
            <a:extLst>
              <a:ext uri="{FF2B5EF4-FFF2-40B4-BE49-F238E27FC236}">
                <a16:creationId xmlns:a16="http://schemas.microsoft.com/office/drawing/2014/main" id="{6845FA8D-4209-1840-819B-82F0E1A89A3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585712" y="913284"/>
            <a:ext cx="3318576" cy="504056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:a16="http://schemas.microsoft.com/office/drawing/2014/main" id="{1A1786F2-B8CA-884A-8095-279C9710944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709737" y="5450482"/>
            <a:ext cx="3529013" cy="287338"/>
          </a:xfrm>
          <a:solidFill>
            <a:schemeClr val="bg2"/>
          </a:solidFill>
          <a:ln>
            <a:noFill/>
          </a:ln>
        </p:spPr>
        <p:txBody>
          <a:bodyPr lIns="0" tIns="0" rIns="108000" bIns="0" anchor="ctr" anchorCtr="0"/>
          <a:lstStyle>
            <a:lvl1pPr marL="114300" indent="0" algn="r">
              <a:buNone/>
              <a:defRPr sz="1200" b="0" i="0">
                <a:solidFill>
                  <a:schemeClr val="bg1"/>
                </a:solidFill>
                <a:latin typeface="Graphik" panose="020B0503030202060203" pitchFamily="34" charset="77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 dirty="0"/>
              <a:t>Légende</a:t>
            </a:r>
          </a:p>
        </p:txBody>
      </p:sp>
      <p:sp>
        <p:nvSpPr>
          <p:cNvPr id="10" name="Espace réservé du texte 7">
            <a:extLst>
              <a:ext uri="{FF2B5EF4-FFF2-40B4-BE49-F238E27FC236}">
                <a16:creationId xmlns:a16="http://schemas.microsoft.com/office/drawing/2014/main" id="{7CFC579C-402F-104E-BD2A-2BD0B06E5A9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585712" y="1633364"/>
            <a:ext cx="3318576" cy="316817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  <a:lvl3pPr marL="324000" indent="-1714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3pPr>
            <a:lvl4pPr marL="50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4pPr>
            <a:lvl5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b="0" i="0">
                <a:solidFill>
                  <a:schemeClr val="tx1"/>
                </a:solidFill>
                <a:latin typeface="Graphik" panose="020B0503030202060203" pitchFamily="34" charset="77"/>
              </a:defRPr>
            </a:lvl5pPr>
            <a:lvl6pPr marL="32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rabicPeriod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6pPr>
            <a:lvl7pPr marL="5040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rabicPeriod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7pPr>
            <a:lvl8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  <a:defRPr sz="1400" b="0" i="0">
                <a:solidFill>
                  <a:schemeClr val="tx1"/>
                </a:solidFill>
                <a:latin typeface="Graphik" panose="020B0503030202060203" pitchFamily="34" charset="77"/>
              </a:defRPr>
            </a:lvl8pPr>
            <a:lvl9pPr marL="32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lphaLcPeriod"/>
              <a:defRPr sz="1200">
                <a:solidFill>
                  <a:schemeClr val="tx1"/>
                </a:solidFill>
              </a:defRPr>
            </a:lvl9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Puce 1</a:t>
            </a:r>
          </a:p>
          <a:p>
            <a:pPr lvl="2"/>
            <a:r>
              <a:rPr lang="fr-FR" dirty="0"/>
              <a:t>Puce 2</a:t>
            </a:r>
          </a:p>
          <a:p>
            <a:pPr lvl="3"/>
            <a:r>
              <a:rPr lang="fr-FR" dirty="0"/>
              <a:t>Puce 3</a:t>
            </a:r>
          </a:p>
          <a:p>
            <a:pPr lvl="4"/>
            <a:r>
              <a:rPr lang="fr-FR" dirty="0"/>
              <a:t>Puce chiffre</a:t>
            </a:r>
          </a:p>
          <a:p>
            <a:pPr lvl="5"/>
            <a:r>
              <a:rPr lang="fr-FR" sz="1200" dirty="0"/>
              <a:t>Puce chiffre 2</a:t>
            </a:r>
          </a:p>
          <a:p>
            <a:pPr lvl="6"/>
            <a:r>
              <a:rPr lang="fr-FR" sz="1000" dirty="0"/>
              <a:t>Puce chiffre 3</a:t>
            </a:r>
          </a:p>
          <a:p>
            <a:pPr lvl="7"/>
            <a:r>
              <a:rPr lang="fr-FR" sz="1400" dirty="0"/>
              <a:t>Puce lettre</a:t>
            </a:r>
          </a:p>
          <a:p>
            <a:pPr lvl="8"/>
            <a:r>
              <a:rPr lang="fr-FR" sz="1200" dirty="0"/>
              <a:t>Puce lettre</a:t>
            </a:r>
            <a:endParaRPr lang="fr-FR" sz="1000" dirty="0"/>
          </a:p>
        </p:txBody>
      </p:sp>
    </p:spTree>
    <p:extLst>
      <p:ext uri="{BB962C8B-B14F-4D97-AF65-F5344CB8AC3E}">
        <p14:creationId xmlns:p14="http://schemas.microsoft.com/office/powerpoint/2010/main" val="8191784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4CFA3AC-87F0-0A43-8D2A-6AFEA54AE6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44263" y="2137160"/>
            <a:ext cx="3260025" cy="1224719"/>
          </a:xfrm>
        </p:spPr>
        <p:txBody>
          <a:bodyPr lIns="0" tIns="0" rIns="0" bIns="0" anchor="t" anchorCtr="0"/>
          <a:lstStyle>
            <a:lvl1pPr>
              <a:lnSpc>
                <a:spcPct val="100000"/>
              </a:lnSpc>
              <a:defRPr sz="2800" b="1" i="0">
                <a:solidFill>
                  <a:schemeClr val="tx1"/>
                </a:solidFill>
                <a:latin typeface="Graphik Bold" panose="020B0503030202060203" pitchFamily="34" charset="77"/>
              </a:defRPr>
            </a:lvl1pPr>
          </a:lstStyle>
          <a:p>
            <a:r>
              <a:rPr lang="fr-FR" dirty="0"/>
              <a:t>Titre</a:t>
            </a:r>
            <a:br>
              <a:rPr lang="fr-FR" dirty="0"/>
            </a:br>
            <a:r>
              <a:rPr lang="fr-FR" dirty="0"/>
              <a:t>sur deux ou</a:t>
            </a:r>
            <a:br>
              <a:rPr lang="fr-FR" dirty="0"/>
            </a:br>
            <a:r>
              <a:rPr lang="fr-FR" dirty="0"/>
              <a:t>trois lignes max.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E7D1DC1E-5EEB-834D-AF1D-90EBF5D79C2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644263" y="3505572"/>
            <a:ext cx="3260534" cy="36036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0" i="0">
                <a:latin typeface="Graphik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</a:t>
            </a:r>
          </a:p>
          <a:p>
            <a:pPr lvl="0"/>
            <a:r>
              <a:rPr lang="fr-FR" dirty="0"/>
              <a:t>Ou deux lignes</a:t>
            </a:r>
          </a:p>
        </p:txBody>
      </p:sp>
      <p:sp>
        <p:nvSpPr>
          <p:cNvPr id="25" name="Espace réservé du texte 24">
            <a:extLst>
              <a:ext uri="{FF2B5EF4-FFF2-40B4-BE49-F238E27FC236}">
                <a16:creationId xmlns:a16="http://schemas.microsoft.com/office/drawing/2014/main" id="{7D5C721A-078F-E04F-970B-82D07636180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644263" y="5350996"/>
            <a:ext cx="1739900" cy="98792"/>
          </a:xfr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buNone/>
              <a:defRPr sz="800" b="0" i="0">
                <a:solidFill>
                  <a:schemeClr val="tx1"/>
                </a:solidFill>
                <a:latin typeface="Graphik Medium" panose="020B0503030202060203" pitchFamily="34" charset="77"/>
              </a:defRPr>
            </a:lvl1pPr>
          </a:lstStyle>
          <a:p>
            <a:pPr lvl="0"/>
            <a:r>
              <a:rPr lang="fr-FR" dirty="0"/>
              <a:t>Version X </a:t>
            </a:r>
            <a:r>
              <a:rPr lang="fr-FR" sz="800" dirty="0">
                <a:solidFill>
                  <a:schemeClr val="tx1"/>
                </a:solidFill>
              </a:rPr>
              <a:t>•</a:t>
            </a:r>
            <a:r>
              <a:rPr lang="fr-FR" dirty="0"/>
              <a:t> Mois AAAA</a:t>
            </a:r>
          </a:p>
        </p:txBody>
      </p:sp>
      <p:sp>
        <p:nvSpPr>
          <p:cNvPr id="12" name="Espace réservé de l’image 11">
            <a:extLst>
              <a:ext uri="{FF2B5EF4-FFF2-40B4-BE49-F238E27FC236}">
                <a16:creationId xmlns:a16="http://schemas.microsoft.com/office/drawing/2014/main" id="{97FACDCD-22F3-E247-8491-F3B68C65BFF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586662" y="247649"/>
            <a:ext cx="1315399" cy="1241426"/>
          </a:xfrm>
          <a:ln>
            <a:noFill/>
          </a:ln>
        </p:spPr>
        <p:txBody>
          <a:bodyPr/>
          <a:lstStyle>
            <a:lvl1pPr marL="114300" indent="0" algn="l">
              <a:buNone/>
              <a:defRPr/>
            </a:lvl1pPr>
          </a:lstStyle>
          <a:p>
            <a:r>
              <a:rPr lang="fr-FR" dirty="0"/>
              <a:t>Logo client</a:t>
            </a:r>
          </a:p>
        </p:txBody>
      </p:sp>
      <p:sp>
        <p:nvSpPr>
          <p:cNvPr id="9" name="Espace réservé du texte 7">
            <a:extLst>
              <a:ext uri="{FF2B5EF4-FFF2-40B4-BE49-F238E27FC236}">
                <a16:creationId xmlns:a16="http://schemas.microsoft.com/office/drawing/2014/main" id="{01D0A953-5B47-094E-BF7A-88A18E8B626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644263" y="1849388"/>
            <a:ext cx="3260534" cy="144079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1pPr>
          </a:lstStyle>
          <a:p>
            <a:pPr lvl="0"/>
            <a:r>
              <a:rPr lang="fr-FR" dirty="0"/>
              <a:t>NOM DU CLIENT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4B2E151A-B638-CD43-9E7A-DBEC56E1D4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954149" y="5186275"/>
            <a:ext cx="947912" cy="263512"/>
          </a:xfrm>
          <a:prstGeom prst="rect">
            <a:avLst/>
          </a:prstGeom>
        </p:spPr>
      </p:pic>
      <p:sp>
        <p:nvSpPr>
          <p:cNvPr id="7" name="Espace réservé de l’image 6">
            <a:extLst>
              <a:ext uri="{FF2B5EF4-FFF2-40B4-BE49-F238E27FC236}">
                <a16:creationId xmlns:a16="http://schemas.microsoft.com/office/drawing/2014/main" id="{01D19710-04C1-6E40-A26D-2EAAF10A5EA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-36512" y="-34909"/>
            <a:ext cx="5275262" cy="5809828"/>
          </a:xfrm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896415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hase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BF840FC-09B4-7F48-8B01-71118BCC32E2}"/>
              </a:ext>
            </a:extLst>
          </p:cNvPr>
          <p:cNvSpPr/>
          <p:nvPr userDrawn="1"/>
        </p:nvSpPr>
        <p:spPr>
          <a:xfrm>
            <a:off x="-36512" y="1489074"/>
            <a:ext cx="9220200" cy="432075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9826"/>
            <a:ext cx="7207251" cy="385719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29" name="Espace réservé du texte 7">
            <a:extLst>
              <a:ext uri="{FF2B5EF4-FFF2-40B4-BE49-F238E27FC236}">
                <a16:creationId xmlns:a16="http://schemas.microsoft.com/office/drawing/2014/main" id="{D57CCA4C-17CF-854E-A8EA-72159AF91B1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71550" y="2380004"/>
            <a:ext cx="1512888" cy="69352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1" i="0">
                <a:solidFill>
                  <a:schemeClr val="accent5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600" b="1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Phase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14" name="Espace réservé du texte 7">
            <a:extLst>
              <a:ext uri="{FF2B5EF4-FFF2-40B4-BE49-F238E27FC236}">
                <a16:creationId xmlns:a16="http://schemas.microsoft.com/office/drawing/2014/main" id="{8DCE0FD7-AF99-964F-B11F-CA4E33B2F25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1899" y="913284"/>
            <a:ext cx="7213725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max.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:a16="http://schemas.microsoft.com/office/drawing/2014/main" id="{631CAEDA-CFDD-4D48-8A7F-2471BCDB1A8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660232" y="2380004"/>
            <a:ext cx="1512888" cy="69352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1" i="0">
                <a:solidFill>
                  <a:schemeClr val="accent5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600" b="1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Phase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19" name="Espace réservé du texte 7">
            <a:extLst>
              <a:ext uri="{FF2B5EF4-FFF2-40B4-BE49-F238E27FC236}">
                <a16:creationId xmlns:a16="http://schemas.microsoft.com/office/drawing/2014/main" id="{97BEC7CF-B496-3746-962A-DB5EFB473A1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867777" y="2380004"/>
            <a:ext cx="1512888" cy="69352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1" i="0">
                <a:solidFill>
                  <a:schemeClr val="accent5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600" b="1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Phase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20" name="Espace réservé du texte 7">
            <a:extLst>
              <a:ext uri="{FF2B5EF4-FFF2-40B4-BE49-F238E27FC236}">
                <a16:creationId xmlns:a16="http://schemas.microsoft.com/office/drawing/2014/main" id="{9566AE0D-BF34-3344-ADE6-6505FAAE37D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764004" y="2380004"/>
            <a:ext cx="1512888" cy="69352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1" i="0">
                <a:solidFill>
                  <a:schemeClr val="accent5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600" b="1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Phase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22" name="Espace réservé du texte 7">
            <a:extLst>
              <a:ext uri="{FF2B5EF4-FFF2-40B4-BE49-F238E27FC236}">
                <a16:creationId xmlns:a16="http://schemas.microsoft.com/office/drawing/2014/main" id="{E7E6C01D-7EFB-9D46-990B-D2F34C19619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96951" y="3231909"/>
            <a:ext cx="1487488" cy="178583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120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4" name="Espace réservé du texte 7">
            <a:extLst>
              <a:ext uri="{FF2B5EF4-FFF2-40B4-BE49-F238E27FC236}">
                <a16:creationId xmlns:a16="http://schemas.microsoft.com/office/drawing/2014/main" id="{F0B77086-D749-5744-AA03-3191803387D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887535" y="3231909"/>
            <a:ext cx="1487488" cy="178583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120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5" name="Espace réservé du texte 7">
            <a:extLst>
              <a:ext uri="{FF2B5EF4-FFF2-40B4-BE49-F238E27FC236}">
                <a16:creationId xmlns:a16="http://schemas.microsoft.com/office/drawing/2014/main" id="{46C2B70F-C4D6-CC40-8A28-DB7073003C1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765762" y="3231909"/>
            <a:ext cx="1487488" cy="178583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120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33" name="Espace réservé du texte 7">
            <a:extLst>
              <a:ext uri="{FF2B5EF4-FFF2-40B4-BE49-F238E27FC236}">
                <a16:creationId xmlns:a16="http://schemas.microsoft.com/office/drawing/2014/main" id="{E556BF6F-2D42-5743-A3D5-FD4E0956C920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660232" y="3231909"/>
            <a:ext cx="1487488" cy="178583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120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</p:spTree>
    <p:extLst>
      <p:ext uri="{BB962C8B-B14F-4D97-AF65-F5344CB8AC3E}">
        <p14:creationId xmlns:p14="http://schemas.microsoft.com/office/powerpoint/2010/main" val="1325895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14 - Use cas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027BA9D-CEB9-3C46-9CE1-DDD0DE2693EA}"/>
              </a:ext>
            </a:extLst>
          </p:cNvPr>
          <p:cNvSpPr/>
          <p:nvPr userDrawn="1"/>
        </p:nvSpPr>
        <p:spPr>
          <a:xfrm>
            <a:off x="5238750" y="-50378"/>
            <a:ext cx="3944938" cy="586020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space réservé de l’image 10">
            <a:extLst>
              <a:ext uri="{FF2B5EF4-FFF2-40B4-BE49-F238E27FC236}">
                <a16:creationId xmlns:a16="http://schemas.microsoft.com/office/drawing/2014/main" id="{E6C47318-3D93-9C43-8FA7-8D71B6D47A86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5651500" y="3709988"/>
            <a:ext cx="3024188" cy="1708150"/>
          </a:xfrm>
        </p:spPr>
        <p:txBody>
          <a:bodyPr/>
          <a:lstStyle/>
          <a:p>
            <a:endParaRPr lang="fr-FR"/>
          </a:p>
        </p:txBody>
      </p:sp>
      <p:sp>
        <p:nvSpPr>
          <p:cNvPr id="8" name="Espace réservé de l’image 7">
            <a:extLst>
              <a:ext uri="{FF2B5EF4-FFF2-40B4-BE49-F238E27FC236}">
                <a16:creationId xmlns:a16="http://schemas.microsoft.com/office/drawing/2014/main" id="{448DEEF7-31DC-4E45-9C4C-5708AEB2D74E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651500" y="1633538"/>
            <a:ext cx="3024188" cy="1728787"/>
          </a:xfrm>
        </p:spPr>
        <p:txBody>
          <a:bodyPr/>
          <a:lstStyle/>
          <a:p>
            <a:endParaRPr lang="fr-FR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7567"/>
            <a:ext cx="3529012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ts val="278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1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9" name="Espace réservé du texte 7">
            <a:extLst>
              <a:ext uri="{FF2B5EF4-FFF2-40B4-BE49-F238E27FC236}">
                <a16:creationId xmlns:a16="http://schemas.microsoft.com/office/drawing/2014/main" id="{6845FA8D-4209-1840-819B-82F0E1A89A3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71549" y="913284"/>
            <a:ext cx="3529013" cy="504056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2" name="Ellipse 1">
            <a:extLst>
              <a:ext uri="{FF2B5EF4-FFF2-40B4-BE49-F238E27FC236}">
                <a16:creationId xmlns:a16="http://schemas.microsoft.com/office/drawing/2014/main" id="{E97DE14C-40E8-5A4B-9F16-70725061B444}"/>
              </a:ext>
            </a:extLst>
          </p:cNvPr>
          <p:cNvSpPr/>
          <p:nvPr userDrawn="1"/>
        </p:nvSpPr>
        <p:spPr>
          <a:xfrm>
            <a:off x="4619560" y="270218"/>
            <a:ext cx="1238378" cy="12383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Espace réservé du texte 7">
            <a:extLst>
              <a:ext uri="{FF2B5EF4-FFF2-40B4-BE49-F238E27FC236}">
                <a16:creationId xmlns:a16="http://schemas.microsoft.com/office/drawing/2014/main" id="{7AC94163-4397-FC41-994C-BAE4B3E7364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87777" y="1645990"/>
            <a:ext cx="3512786" cy="114007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22" name="Espace réservé du texte 7">
            <a:extLst>
              <a:ext uri="{FF2B5EF4-FFF2-40B4-BE49-F238E27FC236}">
                <a16:creationId xmlns:a16="http://schemas.microsoft.com/office/drawing/2014/main" id="{B50472A1-1D5B-6340-BBA2-270D26FAE84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87777" y="2931092"/>
            <a:ext cx="3512786" cy="114007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23" name="Espace réservé du texte 7">
            <a:extLst>
              <a:ext uri="{FF2B5EF4-FFF2-40B4-BE49-F238E27FC236}">
                <a16:creationId xmlns:a16="http://schemas.microsoft.com/office/drawing/2014/main" id="{A91711A5-78B7-3944-8FBC-D843D35F82E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87777" y="4277978"/>
            <a:ext cx="3512786" cy="114007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A7C936C5-1E62-5D4F-B501-F0B40F219F8C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5651500" y="1633539"/>
            <a:ext cx="3024188" cy="1728018"/>
          </a:xfrm>
        </p:spPr>
        <p:txBody>
          <a:bodyPr/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25" name="Espace réservé du contenu 4">
            <a:extLst>
              <a:ext uri="{FF2B5EF4-FFF2-40B4-BE49-F238E27FC236}">
                <a16:creationId xmlns:a16="http://schemas.microsoft.com/office/drawing/2014/main" id="{246F9F7E-7E1F-CB42-A10D-0D94B838E0E2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5651500" y="3709474"/>
            <a:ext cx="3024188" cy="1728018"/>
          </a:xfrm>
        </p:spPr>
        <p:txBody>
          <a:bodyPr/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247815694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14 - Use cas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7567"/>
            <a:ext cx="3529012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ts val="278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1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9" name="Espace réservé du texte 7">
            <a:extLst>
              <a:ext uri="{FF2B5EF4-FFF2-40B4-BE49-F238E27FC236}">
                <a16:creationId xmlns:a16="http://schemas.microsoft.com/office/drawing/2014/main" id="{6845FA8D-4209-1840-819B-82F0E1A89A3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71549" y="913284"/>
            <a:ext cx="3529013" cy="504056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21" name="Espace réservé du texte 7">
            <a:extLst>
              <a:ext uri="{FF2B5EF4-FFF2-40B4-BE49-F238E27FC236}">
                <a16:creationId xmlns:a16="http://schemas.microsoft.com/office/drawing/2014/main" id="{7AC94163-4397-FC41-994C-BAE4B3E7364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87777" y="1645990"/>
            <a:ext cx="3512786" cy="114007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22" name="Espace réservé du texte 7">
            <a:extLst>
              <a:ext uri="{FF2B5EF4-FFF2-40B4-BE49-F238E27FC236}">
                <a16:creationId xmlns:a16="http://schemas.microsoft.com/office/drawing/2014/main" id="{B50472A1-1D5B-6340-BBA2-270D26FAE84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87777" y="2931092"/>
            <a:ext cx="3512786" cy="114007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23" name="Espace réservé du texte 7">
            <a:extLst>
              <a:ext uri="{FF2B5EF4-FFF2-40B4-BE49-F238E27FC236}">
                <a16:creationId xmlns:a16="http://schemas.microsoft.com/office/drawing/2014/main" id="{A91711A5-78B7-3944-8FBC-D843D35F82E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87777" y="4277978"/>
            <a:ext cx="3512786" cy="114007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14" name="Espace réservé de l’image 13">
            <a:extLst>
              <a:ext uri="{FF2B5EF4-FFF2-40B4-BE49-F238E27FC236}">
                <a16:creationId xmlns:a16="http://schemas.microsoft.com/office/drawing/2014/main" id="{4A28A926-B7F6-F44E-BB29-07A90EDD8565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238750" y="0"/>
            <a:ext cx="4086225" cy="5810250"/>
          </a:xfrm>
          <a:custGeom>
            <a:avLst/>
            <a:gdLst>
              <a:gd name="connsiteX0" fmla="*/ 0 w 4086225"/>
              <a:gd name="connsiteY0" fmla="*/ 0 h 5810250"/>
              <a:gd name="connsiteX1" fmla="*/ 4086225 w 4086225"/>
              <a:gd name="connsiteY1" fmla="*/ 0 h 5810250"/>
              <a:gd name="connsiteX2" fmla="*/ 4086225 w 4086225"/>
              <a:gd name="connsiteY2" fmla="*/ 5810250 h 5810250"/>
              <a:gd name="connsiteX3" fmla="*/ 0 w 4086225"/>
              <a:gd name="connsiteY3" fmla="*/ 5810250 h 5810250"/>
              <a:gd name="connsiteX4" fmla="*/ 0 w 4086225"/>
              <a:gd name="connsiteY4" fmla="*/ 1508596 h 5810250"/>
              <a:gd name="connsiteX5" fmla="*/ 124788 w 4086225"/>
              <a:gd name="connsiteY5" fmla="*/ 1496016 h 5810250"/>
              <a:gd name="connsiteX6" fmla="*/ 619188 w 4086225"/>
              <a:gd name="connsiteY6" fmla="*/ 889407 h 5810250"/>
              <a:gd name="connsiteX7" fmla="*/ 124788 w 4086225"/>
              <a:gd name="connsiteY7" fmla="*/ 282798 h 5810250"/>
              <a:gd name="connsiteX8" fmla="*/ 0 w 4086225"/>
              <a:gd name="connsiteY8" fmla="*/ 270218 h 581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86225" h="5810250">
                <a:moveTo>
                  <a:pt x="0" y="0"/>
                </a:moveTo>
                <a:lnTo>
                  <a:pt x="4086225" y="0"/>
                </a:lnTo>
                <a:lnTo>
                  <a:pt x="4086225" y="5810250"/>
                </a:lnTo>
                <a:lnTo>
                  <a:pt x="0" y="5810250"/>
                </a:lnTo>
                <a:lnTo>
                  <a:pt x="0" y="1508596"/>
                </a:lnTo>
                <a:lnTo>
                  <a:pt x="124788" y="1496016"/>
                </a:lnTo>
                <a:cubicBezTo>
                  <a:pt x="406942" y="1438279"/>
                  <a:pt x="619188" y="1188630"/>
                  <a:pt x="619188" y="889407"/>
                </a:cubicBezTo>
                <a:cubicBezTo>
                  <a:pt x="619188" y="590184"/>
                  <a:pt x="406942" y="340535"/>
                  <a:pt x="124788" y="282798"/>
                </a:cubicBezTo>
                <a:lnTo>
                  <a:pt x="0" y="270218"/>
                </a:lnTo>
                <a:close/>
              </a:path>
            </a:pathLst>
          </a:custGeom>
          <a:noFill/>
          <a:ln>
            <a:noFill/>
          </a:ln>
        </p:spPr>
        <p:txBody>
          <a:bodyPr wrap="square">
            <a:noAutofit/>
          </a:bodyPr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1783283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se case + grand visuel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e l’image 6">
            <a:extLst>
              <a:ext uri="{FF2B5EF4-FFF2-40B4-BE49-F238E27FC236}">
                <a16:creationId xmlns:a16="http://schemas.microsoft.com/office/drawing/2014/main" id="{0FADE2F4-AEA9-7040-9EE7-36501E34BABC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-36512" y="-22820"/>
            <a:ext cx="9217024" cy="3600400"/>
          </a:xfrm>
          <a:solidFill>
            <a:schemeClr val="bg2"/>
          </a:solidFill>
        </p:spPr>
        <p:txBody>
          <a:bodyPr/>
          <a:lstStyle/>
          <a:p>
            <a:endParaRPr lang="fr-FR" dirty="0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85974" y="4261172"/>
            <a:ext cx="4983026" cy="620332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ts val="278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</a:t>
            </a:r>
            <a:br>
              <a:rPr lang="fr-FR" dirty="0"/>
            </a:br>
            <a:r>
              <a:rPr lang="fr-FR" dirty="0"/>
              <a:t>ou deux lignes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6" name="Espace réservé du texte 4">
            <a:extLst>
              <a:ext uri="{FF2B5EF4-FFF2-40B4-BE49-F238E27FC236}">
                <a16:creationId xmlns:a16="http://schemas.microsoft.com/office/drawing/2014/main" id="{CC12A447-4D61-1047-8C5D-1CA50C369C4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85973" y="3929941"/>
            <a:ext cx="2350699" cy="216024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2000"/>
              </a:spcAft>
              <a:buNone/>
              <a:defRPr sz="1500" b="0" i="0">
                <a:solidFill>
                  <a:schemeClr val="tx1"/>
                </a:solidFill>
                <a:latin typeface="Graphik Regular" panose="020B0503030202060203" pitchFamily="34" charset="77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400" b="0" i="0">
                <a:solidFill>
                  <a:schemeClr val="tx1"/>
                </a:solidFill>
                <a:latin typeface="Graphik Medium" charset="0"/>
                <a:ea typeface="Graphik Medium" charset="0"/>
                <a:cs typeface="Graphik Medium" charset="0"/>
              </a:defRPr>
            </a:lvl2pPr>
            <a:lvl3pPr marL="248400" indent="-141750">
              <a:spcBef>
                <a:spcPts val="800"/>
              </a:spcBef>
              <a:buSzPct val="140000"/>
              <a:buFont typeface="Arial" charset="0"/>
              <a:buChar char="•"/>
              <a:defRPr b="0" i="0">
                <a:solidFill>
                  <a:schemeClr val="tx1"/>
                </a:solidFill>
                <a:latin typeface="Graphik Medium" charset="0"/>
                <a:ea typeface="Graphik Medium" charset="0"/>
                <a:cs typeface="Graphik Medium" charset="0"/>
              </a:defRPr>
            </a:lvl3pPr>
            <a:lvl4pPr marL="1511300" indent="0">
              <a:buNone/>
              <a:defRPr/>
            </a:lvl4pPr>
            <a:lvl5pPr marL="1968500" indent="0">
              <a:buNone/>
              <a:defRPr/>
            </a:lvl5pPr>
          </a:lstStyle>
          <a:p>
            <a:pPr lvl="0"/>
            <a:r>
              <a:rPr lang="fr-FR" dirty="0"/>
              <a:t>Client I Nom de projet</a:t>
            </a:r>
          </a:p>
        </p:txBody>
      </p:sp>
      <p:sp>
        <p:nvSpPr>
          <p:cNvPr id="12" name="Espace réservé du texte 7">
            <a:extLst>
              <a:ext uri="{FF2B5EF4-FFF2-40B4-BE49-F238E27FC236}">
                <a16:creationId xmlns:a16="http://schemas.microsoft.com/office/drawing/2014/main" id="{439507A2-7BAF-754B-9F30-2D204DC594A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84982" y="5048340"/>
            <a:ext cx="3529013" cy="504056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2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</p:spTree>
    <p:extLst>
      <p:ext uri="{BB962C8B-B14F-4D97-AF65-F5344CB8AC3E}">
        <p14:creationId xmlns:p14="http://schemas.microsoft.com/office/powerpoint/2010/main" val="65551983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se cas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e l’image 6">
            <a:extLst>
              <a:ext uri="{FF2B5EF4-FFF2-40B4-BE49-F238E27FC236}">
                <a16:creationId xmlns:a16="http://schemas.microsoft.com/office/drawing/2014/main" id="{0FADE2F4-AEA9-7040-9EE7-36501E34BABC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-36512" y="-22820"/>
            <a:ext cx="3949700" cy="5760640"/>
          </a:xfrm>
          <a:solidFill>
            <a:schemeClr val="bg2"/>
          </a:solidFill>
        </p:spPr>
        <p:txBody>
          <a:bodyPr/>
          <a:lstStyle/>
          <a:p>
            <a:endParaRPr lang="fr-FR" dirty="0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4655715" y="732780"/>
            <a:ext cx="4248573" cy="756296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ts val="278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ou</a:t>
            </a:r>
            <a:br>
              <a:rPr lang="fr-FR" dirty="0"/>
            </a:br>
            <a:r>
              <a:rPr lang="fr-FR" dirty="0"/>
              <a:t>deux lignes max.</a:t>
            </a:r>
            <a:br>
              <a:rPr lang="fr-FR" dirty="0"/>
            </a:b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6" name="Espace réservé du texte 4">
            <a:extLst>
              <a:ext uri="{FF2B5EF4-FFF2-40B4-BE49-F238E27FC236}">
                <a16:creationId xmlns:a16="http://schemas.microsoft.com/office/drawing/2014/main" id="{CC12A447-4D61-1047-8C5D-1CA50C369C4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655714" y="401548"/>
            <a:ext cx="4248573" cy="223704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2000"/>
              </a:spcAft>
              <a:buNone/>
              <a:defRPr sz="1600" b="0" i="0">
                <a:solidFill>
                  <a:schemeClr val="tx1"/>
                </a:solidFill>
                <a:latin typeface="Graphik Regular" panose="020B0503030202060203" pitchFamily="34" charset="77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400" b="0" i="0">
                <a:solidFill>
                  <a:schemeClr val="tx1"/>
                </a:solidFill>
                <a:latin typeface="Graphik Medium" charset="0"/>
                <a:ea typeface="Graphik Medium" charset="0"/>
                <a:cs typeface="Graphik Medium" charset="0"/>
              </a:defRPr>
            </a:lvl2pPr>
            <a:lvl3pPr marL="248400" indent="-141750">
              <a:spcBef>
                <a:spcPts val="800"/>
              </a:spcBef>
              <a:buSzPct val="140000"/>
              <a:buFont typeface="Arial" charset="0"/>
              <a:buChar char="•"/>
              <a:defRPr b="0" i="0">
                <a:solidFill>
                  <a:schemeClr val="tx1"/>
                </a:solidFill>
                <a:latin typeface="Graphik Medium" charset="0"/>
                <a:ea typeface="Graphik Medium" charset="0"/>
                <a:cs typeface="Graphik Medium" charset="0"/>
              </a:defRPr>
            </a:lvl3pPr>
            <a:lvl4pPr marL="1511300" indent="0">
              <a:buNone/>
              <a:defRPr/>
            </a:lvl4pPr>
            <a:lvl5pPr marL="1968500" indent="0">
              <a:buNone/>
              <a:defRPr/>
            </a:lvl5pPr>
          </a:lstStyle>
          <a:p>
            <a:pPr lvl="0"/>
            <a:r>
              <a:rPr lang="fr-FR" dirty="0"/>
              <a:t>Client I Nom de projet</a:t>
            </a:r>
          </a:p>
        </p:txBody>
      </p:sp>
      <p:sp>
        <p:nvSpPr>
          <p:cNvPr id="11" name="Espace réservé du texte 7">
            <a:extLst>
              <a:ext uri="{FF2B5EF4-FFF2-40B4-BE49-F238E27FC236}">
                <a16:creationId xmlns:a16="http://schemas.microsoft.com/office/drawing/2014/main" id="{79D8E2E4-DF85-4C47-9B98-7CE20591BBE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655715" y="2130694"/>
            <a:ext cx="4248573" cy="3319194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</p:spTree>
    <p:extLst>
      <p:ext uri="{BB962C8B-B14F-4D97-AF65-F5344CB8AC3E}">
        <p14:creationId xmlns:p14="http://schemas.microsoft.com/office/powerpoint/2010/main" val="44766144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Équipe 4 personne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BF840FC-09B4-7F48-8B01-71118BCC32E2}"/>
              </a:ext>
            </a:extLst>
          </p:cNvPr>
          <p:cNvSpPr/>
          <p:nvPr userDrawn="1"/>
        </p:nvSpPr>
        <p:spPr>
          <a:xfrm>
            <a:off x="-36512" y="1489074"/>
            <a:ext cx="9220200" cy="432075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9826"/>
            <a:ext cx="7207251" cy="299442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29" name="Espace réservé du texte 7">
            <a:extLst>
              <a:ext uri="{FF2B5EF4-FFF2-40B4-BE49-F238E27FC236}">
                <a16:creationId xmlns:a16="http://schemas.microsoft.com/office/drawing/2014/main" id="{D57CCA4C-17CF-854E-A8EA-72159AF91B1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39552" y="3494428"/>
            <a:ext cx="1581000" cy="44319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4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Nom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14" name="Espace réservé de l’image 6">
            <a:extLst>
              <a:ext uri="{FF2B5EF4-FFF2-40B4-BE49-F238E27FC236}">
                <a16:creationId xmlns:a16="http://schemas.microsoft.com/office/drawing/2014/main" id="{D777450F-0271-F542-B353-AFD46D21055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23419" y="2076282"/>
            <a:ext cx="1213266" cy="1213266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21" name="Espace réservé du texte 7">
            <a:extLst>
              <a:ext uri="{FF2B5EF4-FFF2-40B4-BE49-F238E27FC236}">
                <a16:creationId xmlns:a16="http://schemas.microsoft.com/office/drawing/2014/main" id="{7858BCC1-BFCF-CB4F-A291-9448BDBB699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1899" y="913284"/>
            <a:ext cx="7213725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22" name="Espace réservé du texte 7">
            <a:extLst>
              <a:ext uri="{FF2B5EF4-FFF2-40B4-BE49-F238E27FC236}">
                <a16:creationId xmlns:a16="http://schemas.microsoft.com/office/drawing/2014/main" id="{2B3DEDBC-EACD-4841-989E-DC064BC3CDA6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39552" y="4135450"/>
            <a:ext cx="1581000" cy="10408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3" name="Espace réservé du texte 7">
            <a:extLst>
              <a:ext uri="{FF2B5EF4-FFF2-40B4-BE49-F238E27FC236}">
                <a16:creationId xmlns:a16="http://schemas.microsoft.com/office/drawing/2014/main" id="{8DB2CFBE-C768-C74E-9B46-E3571A77E25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023448" y="3494428"/>
            <a:ext cx="1581000" cy="44319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4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Nom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24" name="Espace réservé de l’image 6">
            <a:extLst>
              <a:ext uri="{FF2B5EF4-FFF2-40B4-BE49-F238E27FC236}">
                <a16:creationId xmlns:a16="http://schemas.microsoft.com/office/drawing/2014/main" id="{935CC2AA-0E27-E344-968A-68C0DDC81594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2884717" y="2076282"/>
            <a:ext cx="1213266" cy="1213266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25" name="Espace réservé du texte 7">
            <a:extLst>
              <a:ext uri="{FF2B5EF4-FFF2-40B4-BE49-F238E27FC236}">
                <a16:creationId xmlns:a16="http://schemas.microsoft.com/office/drawing/2014/main" id="{5A530F67-67E1-FF42-A708-71D245ACB7EA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023448" y="4135450"/>
            <a:ext cx="1581000" cy="10408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33" name="Espace réservé du texte 7">
            <a:extLst>
              <a:ext uri="{FF2B5EF4-FFF2-40B4-BE49-F238E27FC236}">
                <a16:creationId xmlns:a16="http://schemas.microsoft.com/office/drawing/2014/main" id="{6D82E9D9-E7E0-0E4C-9670-4AA6DCE04DC4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862150" y="3494428"/>
            <a:ext cx="1581000" cy="44319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4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Nom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34" name="Espace réservé de l’image 6">
            <a:extLst>
              <a:ext uri="{FF2B5EF4-FFF2-40B4-BE49-F238E27FC236}">
                <a16:creationId xmlns:a16="http://schemas.microsoft.com/office/drawing/2014/main" id="{32CA4A7E-DA3F-0444-8624-DED8A80E57D9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5046017" y="2076282"/>
            <a:ext cx="1213266" cy="1213266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35" name="Espace réservé du texte 7">
            <a:extLst>
              <a:ext uri="{FF2B5EF4-FFF2-40B4-BE49-F238E27FC236}">
                <a16:creationId xmlns:a16="http://schemas.microsoft.com/office/drawing/2014/main" id="{06F83C5A-E5BB-BE4D-8CDA-746BBADB1E2A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4862150" y="4135450"/>
            <a:ext cx="1581000" cy="10408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36" name="Espace réservé du texte 7">
            <a:extLst>
              <a:ext uri="{FF2B5EF4-FFF2-40B4-BE49-F238E27FC236}">
                <a16:creationId xmlns:a16="http://schemas.microsoft.com/office/drawing/2014/main" id="{E67A0C93-D8A4-1B45-BA88-EE6C5771B26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2700851" y="3494428"/>
            <a:ext cx="1581000" cy="44319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4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Nom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37" name="Espace réservé de l’image 6">
            <a:extLst>
              <a:ext uri="{FF2B5EF4-FFF2-40B4-BE49-F238E27FC236}">
                <a16:creationId xmlns:a16="http://schemas.microsoft.com/office/drawing/2014/main" id="{D873766A-9A3E-D84A-9531-EAC94A42FDD4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7207315" y="2076282"/>
            <a:ext cx="1213266" cy="1213266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38" name="Espace réservé du texte 7">
            <a:extLst>
              <a:ext uri="{FF2B5EF4-FFF2-40B4-BE49-F238E27FC236}">
                <a16:creationId xmlns:a16="http://schemas.microsoft.com/office/drawing/2014/main" id="{B4EABAD6-A9B7-F74D-8C29-AC61F5DEDEFB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2700851" y="4135450"/>
            <a:ext cx="1581000" cy="10408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</p:spTree>
    <p:extLst>
      <p:ext uri="{BB962C8B-B14F-4D97-AF65-F5344CB8AC3E}">
        <p14:creationId xmlns:p14="http://schemas.microsoft.com/office/powerpoint/2010/main" val="351627335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Équipe 8 personne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BF840FC-09B4-7F48-8B01-71118BCC32E2}"/>
              </a:ext>
            </a:extLst>
          </p:cNvPr>
          <p:cNvSpPr/>
          <p:nvPr userDrawn="1"/>
        </p:nvSpPr>
        <p:spPr>
          <a:xfrm>
            <a:off x="-36512" y="1489074"/>
            <a:ext cx="9220200" cy="432075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9826"/>
            <a:ext cx="7207251" cy="299442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29" name="Espace réservé du texte 7">
            <a:extLst>
              <a:ext uri="{FF2B5EF4-FFF2-40B4-BE49-F238E27FC236}">
                <a16:creationId xmlns:a16="http://schemas.microsoft.com/office/drawing/2014/main" id="{D57CCA4C-17CF-854E-A8EA-72159AF91B1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39552" y="2792165"/>
            <a:ext cx="1581000" cy="54340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9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tx1"/>
                </a:solidFill>
              </a:defRPr>
            </a:lvl3pPr>
          </a:lstStyle>
          <a:p>
            <a:pPr lvl="0"/>
            <a:r>
              <a:rPr lang="fr-FR" dirty="0"/>
              <a:t>Nom</a:t>
            </a:r>
          </a:p>
          <a:p>
            <a:pPr lvl="1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</p:txBody>
      </p:sp>
      <p:sp>
        <p:nvSpPr>
          <p:cNvPr id="14" name="Espace réservé de l’image 6">
            <a:extLst>
              <a:ext uri="{FF2B5EF4-FFF2-40B4-BE49-F238E27FC236}">
                <a16:creationId xmlns:a16="http://schemas.microsoft.com/office/drawing/2014/main" id="{D777450F-0271-F542-B353-AFD46D21055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45220" y="1648106"/>
            <a:ext cx="969664" cy="969664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21" name="Espace réservé du texte 7">
            <a:extLst>
              <a:ext uri="{FF2B5EF4-FFF2-40B4-BE49-F238E27FC236}">
                <a16:creationId xmlns:a16="http://schemas.microsoft.com/office/drawing/2014/main" id="{7858BCC1-BFCF-CB4F-A291-9448BDBB699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1899" y="913284"/>
            <a:ext cx="7213725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27" name="Espace réservé du texte 7">
            <a:extLst>
              <a:ext uri="{FF2B5EF4-FFF2-40B4-BE49-F238E27FC236}">
                <a16:creationId xmlns:a16="http://schemas.microsoft.com/office/drawing/2014/main" id="{E94D6FD5-7CF0-6A45-AB80-1B2F03C0741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39552" y="4680010"/>
            <a:ext cx="1581000" cy="553754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9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tx1"/>
                </a:solidFill>
              </a:defRPr>
            </a:lvl3pPr>
          </a:lstStyle>
          <a:p>
            <a:pPr lvl="0"/>
            <a:r>
              <a:rPr lang="fr-FR" dirty="0"/>
              <a:t>Nom</a:t>
            </a:r>
          </a:p>
          <a:p>
            <a:pPr lvl="1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</p:txBody>
      </p:sp>
      <p:sp>
        <p:nvSpPr>
          <p:cNvPr id="28" name="Espace réservé de l’image 6">
            <a:extLst>
              <a:ext uri="{FF2B5EF4-FFF2-40B4-BE49-F238E27FC236}">
                <a16:creationId xmlns:a16="http://schemas.microsoft.com/office/drawing/2014/main" id="{0139CDDD-3267-0E4C-9A77-9DD5A66A03B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3005460" y="1648106"/>
            <a:ext cx="969664" cy="969664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30" name="Espace réservé du texte 7">
            <a:extLst>
              <a:ext uri="{FF2B5EF4-FFF2-40B4-BE49-F238E27FC236}">
                <a16:creationId xmlns:a16="http://schemas.microsoft.com/office/drawing/2014/main" id="{EE3D62C2-8762-944B-B79E-62AA138DAEF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020272" y="2792165"/>
            <a:ext cx="1581000" cy="54340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9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tx1"/>
                </a:solidFill>
              </a:defRPr>
            </a:lvl3pPr>
          </a:lstStyle>
          <a:p>
            <a:pPr lvl="0"/>
            <a:r>
              <a:rPr lang="fr-FR" dirty="0"/>
              <a:t>Nom</a:t>
            </a:r>
          </a:p>
          <a:p>
            <a:pPr lvl="1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</p:txBody>
      </p:sp>
      <p:sp>
        <p:nvSpPr>
          <p:cNvPr id="31" name="Espace réservé du texte 7">
            <a:extLst>
              <a:ext uri="{FF2B5EF4-FFF2-40B4-BE49-F238E27FC236}">
                <a16:creationId xmlns:a16="http://schemas.microsoft.com/office/drawing/2014/main" id="{F1F8B0B7-D870-584C-8ACC-CD848CC4749F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020272" y="4680010"/>
            <a:ext cx="1581000" cy="553754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9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tx1"/>
                </a:solidFill>
              </a:defRPr>
            </a:lvl3pPr>
          </a:lstStyle>
          <a:p>
            <a:pPr lvl="0"/>
            <a:r>
              <a:rPr lang="fr-FR" dirty="0"/>
              <a:t>Nom</a:t>
            </a:r>
          </a:p>
          <a:p>
            <a:pPr lvl="1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</p:txBody>
      </p:sp>
      <p:sp>
        <p:nvSpPr>
          <p:cNvPr id="32" name="Espace réservé du texte 7">
            <a:extLst>
              <a:ext uri="{FF2B5EF4-FFF2-40B4-BE49-F238E27FC236}">
                <a16:creationId xmlns:a16="http://schemas.microsoft.com/office/drawing/2014/main" id="{C385BCD1-34A7-5042-AADB-39CEA787744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699792" y="2792165"/>
            <a:ext cx="1581000" cy="54340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9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tx1"/>
                </a:solidFill>
              </a:defRPr>
            </a:lvl3pPr>
          </a:lstStyle>
          <a:p>
            <a:pPr lvl="0"/>
            <a:r>
              <a:rPr lang="fr-FR" dirty="0"/>
              <a:t>Nom</a:t>
            </a:r>
          </a:p>
          <a:p>
            <a:pPr lvl="1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</p:txBody>
      </p:sp>
      <p:sp>
        <p:nvSpPr>
          <p:cNvPr id="39" name="Espace réservé du texte 7">
            <a:extLst>
              <a:ext uri="{FF2B5EF4-FFF2-40B4-BE49-F238E27FC236}">
                <a16:creationId xmlns:a16="http://schemas.microsoft.com/office/drawing/2014/main" id="{0901087D-8982-CF45-BCCC-F5F648C3D474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860032" y="2792165"/>
            <a:ext cx="1581000" cy="54340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9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tx1"/>
                </a:solidFill>
              </a:defRPr>
            </a:lvl3pPr>
          </a:lstStyle>
          <a:p>
            <a:pPr lvl="0"/>
            <a:r>
              <a:rPr lang="fr-FR" dirty="0"/>
              <a:t>Nom</a:t>
            </a:r>
          </a:p>
          <a:p>
            <a:pPr lvl="1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</p:txBody>
      </p:sp>
      <p:sp>
        <p:nvSpPr>
          <p:cNvPr id="40" name="Espace réservé du texte 7">
            <a:extLst>
              <a:ext uri="{FF2B5EF4-FFF2-40B4-BE49-F238E27FC236}">
                <a16:creationId xmlns:a16="http://schemas.microsoft.com/office/drawing/2014/main" id="{3D63F8DD-BF98-2F40-896E-EC84FB54AE0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2699792" y="4690364"/>
            <a:ext cx="1581000" cy="54340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9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tx1"/>
                </a:solidFill>
              </a:defRPr>
            </a:lvl3pPr>
          </a:lstStyle>
          <a:p>
            <a:pPr lvl="0"/>
            <a:r>
              <a:rPr lang="fr-FR" dirty="0"/>
              <a:t>Nom</a:t>
            </a:r>
          </a:p>
          <a:p>
            <a:pPr lvl="1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</p:txBody>
      </p:sp>
      <p:sp>
        <p:nvSpPr>
          <p:cNvPr id="41" name="Espace réservé du texte 7">
            <a:extLst>
              <a:ext uri="{FF2B5EF4-FFF2-40B4-BE49-F238E27FC236}">
                <a16:creationId xmlns:a16="http://schemas.microsoft.com/office/drawing/2014/main" id="{3D41A51C-CF11-E343-A77B-1A99DDA74DA4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860032" y="4690364"/>
            <a:ext cx="1581000" cy="54340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9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tx1"/>
                </a:solidFill>
              </a:defRPr>
            </a:lvl3pPr>
          </a:lstStyle>
          <a:p>
            <a:pPr lvl="0"/>
            <a:r>
              <a:rPr lang="fr-FR" dirty="0"/>
              <a:t>Nom</a:t>
            </a:r>
          </a:p>
          <a:p>
            <a:pPr lvl="1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</p:txBody>
      </p:sp>
      <p:sp>
        <p:nvSpPr>
          <p:cNvPr id="42" name="Espace réservé de l’image 6">
            <a:extLst>
              <a:ext uri="{FF2B5EF4-FFF2-40B4-BE49-F238E27FC236}">
                <a16:creationId xmlns:a16="http://schemas.microsoft.com/office/drawing/2014/main" id="{EEAA8012-E715-1B4C-9B59-27F8BEFA16A9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5165700" y="1648106"/>
            <a:ext cx="969664" cy="969664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44" name="Espace réservé de l’image 6">
            <a:extLst>
              <a:ext uri="{FF2B5EF4-FFF2-40B4-BE49-F238E27FC236}">
                <a16:creationId xmlns:a16="http://schemas.microsoft.com/office/drawing/2014/main" id="{5F74C86B-6DB0-3049-A731-AD61F256FA71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7325940" y="1648106"/>
            <a:ext cx="969664" cy="969664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45" name="Espace réservé de l’image 6">
            <a:extLst>
              <a:ext uri="{FF2B5EF4-FFF2-40B4-BE49-F238E27FC236}">
                <a16:creationId xmlns:a16="http://schemas.microsoft.com/office/drawing/2014/main" id="{773225E1-689A-544C-8AEB-7BCEC97FD6AD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845220" y="3577580"/>
            <a:ext cx="969664" cy="969664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46" name="Espace réservé de l’image 6">
            <a:extLst>
              <a:ext uri="{FF2B5EF4-FFF2-40B4-BE49-F238E27FC236}">
                <a16:creationId xmlns:a16="http://schemas.microsoft.com/office/drawing/2014/main" id="{E0759060-4C5F-CD41-987F-19F4F5B867B9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3005460" y="3577580"/>
            <a:ext cx="969664" cy="969664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47" name="Espace réservé de l’image 6">
            <a:extLst>
              <a:ext uri="{FF2B5EF4-FFF2-40B4-BE49-F238E27FC236}">
                <a16:creationId xmlns:a16="http://schemas.microsoft.com/office/drawing/2014/main" id="{EBAF5CE1-ADFA-1148-8136-B747BAA788E0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5165700" y="3577580"/>
            <a:ext cx="969664" cy="969664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48" name="Espace réservé de l’image 6">
            <a:extLst>
              <a:ext uri="{FF2B5EF4-FFF2-40B4-BE49-F238E27FC236}">
                <a16:creationId xmlns:a16="http://schemas.microsoft.com/office/drawing/2014/main" id="{49A0EA97-C9A9-6F4A-9A89-66FC9A257215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7325940" y="3577580"/>
            <a:ext cx="969664" cy="969664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074541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V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2484437" y="985292"/>
            <a:ext cx="3484563" cy="216024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Statut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8" name="Espace réservé du texte 4"/>
          <p:cNvSpPr>
            <a:spLocks noGrp="1"/>
          </p:cNvSpPr>
          <p:nvPr>
            <p:ph type="body" sz="quarter" idx="19" hasCustomPrompt="1"/>
          </p:nvPr>
        </p:nvSpPr>
        <p:spPr>
          <a:xfrm>
            <a:off x="2484436" y="601421"/>
            <a:ext cx="3484563" cy="31186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2000"/>
              </a:spcAft>
              <a:buNone/>
              <a:defRPr b="1" i="0">
                <a:solidFill>
                  <a:schemeClr val="tx1"/>
                </a:solidFill>
                <a:latin typeface="Graphik Medium" panose="020B0503030202060203" pitchFamily="34" charset="77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400" b="0" i="0">
                <a:solidFill>
                  <a:schemeClr val="tx1"/>
                </a:solidFill>
                <a:latin typeface="Graphik Medium" charset="0"/>
                <a:ea typeface="Graphik Medium" charset="0"/>
                <a:cs typeface="Graphik Medium" charset="0"/>
              </a:defRPr>
            </a:lvl2pPr>
            <a:lvl3pPr marL="248400" indent="-141750">
              <a:spcBef>
                <a:spcPts val="800"/>
              </a:spcBef>
              <a:buSzPct val="140000"/>
              <a:buFont typeface="Arial" charset="0"/>
              <a:buChar char="•"/>
              <a:defRPr b="0" i="0">
                <a:solidFill>
                  <a:schemeClr val="tx1"/>
                </a:solidFill>
                <a:latin typeface="Graphik Medium" charset="0"/>
                <a:ea typeface="Graphik Medium" charset="0"/>
                <a:cs typeface="Graphik Medium" charset="0"/>
              </a:defRPr>
            </a:lvl3pPr>
            <a:lvl4pPr marL="1511300" indent="0">
              <a:buNone/>
              <a:defRPr/>
            </a:lvl4pPr>
            <a:lvl5pPr marL="1968500" indent="0">
              <a:buNone/>
              <a:defRPr/>
            </a:lvl5pPr>
          </a:lstStyle>
          <a:p>
            <a:pPr lvl="0"/>
            <a:r>
              <a:rPr lang="fr-FR" dirty="0"/>
              <a:t>Prénom NOM</a:t>
            </a:r>
          </a:p>
        </p:txBody>
      </p:sp>
      <p:sp>
        <p:nvSpPr>
          <p:cNvPr id="12" name="Espace réservé du pied de page 1">
            <a:extLst>
              <a:ext uri="{FF2B5EF4-FFF2-40B4-BE49-F238E27FC236}">
                <a16:creationId xmlns:a16="http://schemas.microsoft.com/office/drawing/2014/main" id="{DC71C5AF-AA70-1848-9A62-599D700666FC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>
          <a:xfrm>
            <a:off x="251520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13" name="Espace réservé de l’image 6">
            <a:extLst>
              <a:ext uri="{FF2B5EF4-FFF2-40B4-BE49-F238E27FC236}">
                <a16:creationId xmlns:a16="http://schemas.microsoft.com/office/drawing/2014/main" id="{5969CB48-053C-D245-A013-9B58B99FC36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71600" y="247650"/>
            <a:ext cx="1322338" cy="1322338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15" name="Espace réservé du texte 7">
            <a:extLst>
              <a:ext uri="{FF2B5EF4-FFF2-40B4-BE49-F238E27FC236}">
                <a16:creationId xmlns:a16="http://schemas.microsoft.com/office/drawing/2014/main" id="{E31404FA-7DE4-5945-95FE-1A62120BA107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71550" y="2122313"/>
            <a:ext cx="4997449" cy="275141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120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B917F23-64F6-0142-89EF-F79EE38A2B89}"/>
              </a:ext>
            </a:extLst>
          </p:cNvPr>
          <p:cNvSpPr/>
          <p:nvPr userDrawn="1"/>
        </p:nvSpPr>
        <p:spPr>
          <a:xfrm>
            <a:off x="6702425" y="-72008"/>
            <a:ext cx="2441575" cy="580982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Espace réservé du texte 7">
            <a:extLst>
              <a:ext uri="{FF2B5EF4-FFF2-40B4-BE49-F238E27FC236}">
                <a16:creationId xmlns:a16="http://schemas.microsoft.com/office/drawing/2014/main" id="{3726172B-746A-A943-AF9D-2BDD7899C33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81204" y="599652"/>
            <a:ext cx="1884016" cy="427407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0" i="0">
                <a:solidFill>
                  <a:schemeClr val="bg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1pPr>
            <a:lvl2pPr marL="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10000"/>
              <a:buFont typeface="Arial" panose="020B0604020202020204" pitchFamily="34" charset="0"/>
              <a:buChar char="•"/>
              <a:tabLst/>
              <a:defRPr sz="1200" b="0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Texte</a:t>
            </a:r>
          </a:p>
        </p:txBody>
      </p:sp>
    </p:spTree>
    <p:extLst>
      <p:ext uri="{BB962C8B-B14F-4D97-AF65-F5344CB8AC3E}">
        <p14:creationId xmlns:p14="http://schemas.microsoft.com/office/powerpoint/2010/main" val="113143243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+ Sous-titre + contenu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68374" y="467567"/>
            <a:ext cx="7207251" cy="360040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8" name="Espace réservé du pied de page 1">
            <a:extLst>
              <a:ext uri="{FF2B5EF4-FFF2-40B4-BE49-F238E27FC236}">
                <a16:creationId xmlns:a16="http://schemas.microsoft.com/office/drawing/2014/main" id="{ECBFC6D1-F343-334A-A1FA-8CAB49C2FFA3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1520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9" name="Espace réservé du texte 7">
            <a:extLst>
              <a:ext uri="{FF2B5EF4-FFF2-40B4-BE49-F238E27FC236}">
                <a16:creationId xmlns:a16="http://schemas.microsoft.com/office/drawing/2014/main" id="{2875E33F-7B4B-8C4D-BC83-A8E5A01C765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71549" y="913284"/>
            <a:ext cx="3529013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7" name="Espace réservé du texte 7">
            <a:extLst>
              <a:ext uri="{FF2B5EF4-FFF2-40B4-BE49-F238E27FC236}">
                <a16:creationId xmlns:a16="http://schemas.microsoft.com/office/drawing/2014/main" id="{762D91BA-1571-B74B-A019-8A87663C8BF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71550" y="1639646"/>
            <a:ext cx="7204075" cy="316817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  <a:lvl3pPr marL="171450" indent="-1714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3pPr>
            <a:lvl4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4pPr>
            <a:lvl5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b="0" i="0">
                <a:solidFill>
                  <a:schemeClr val="tx1"/>
                </a:solidFill>
                <a:latin typeface="Graphik" panose="020B0503030202060203" pitchFamily="34" charset="77"/>
              </a:defRPr>
            </a:lvl5pPr>
            <a:lvl6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6pPr>
            <a:lvl7pPr marL="2286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7pPr>
            <a:lvl8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  <a:defRPr sz="1400" b="0" i="0">
                <a:solidFill>
                  <a:schemeClr val="tx1"/>
                </a:solidFill>
                <a:latin typeface="Graphik" panose="020B0503030202060203" pitchFamily="34" charset="77"/>
              </a:defRPr>
            </a:lvl8pPr>
            <a:lvl9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  <a:defRPr sz="1200">
                <a:solidFill>
                  <a:schemeClr val="tx1"/>
                </a:solidFill>
              </a:defRPr>
            </a:lvl9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Puce 1</a:t>
            </a:r>
          </a:p>
          <a:p>
            <a:pPr lvl="2"/>
            <a:r>
              <a:rPr lang="fr-FR" dirty="0"/>
              <a:t>Puce 2</a:t>
            </a:r>
          </a:p>
          <a:p>
            <a:pPr lvl="3"/>
            <a:r>
              <a:rPr lang="fr-FR" dirty="0"/>
              <a:t>Puce 3</a:t>
            </a:r>
          </a:p>
          <a:p>
            <a:pPr lvl="4"/>
            <a:r>
              <a:rPr lang="fr-FR" dirty="0"/>
              <a:t>Puce chiffre</a:t>
            </a:r>
          </a:p>
          <a:p>
            <a:pPr lvl="5"/>
            <a:r>
              <a:rPr lang="fr-FR" sz="1200" dirty="0"/>
              <a:t>Puce chiffre 2</a:t>
            </a:r>
          </a:p>
          <a:p>
            <a:pPr lvl="6"/>
            <a:r>
              <a:rPr lang="fr-FR" sz="1000" dirty="0"/>
              <a:t>Puce chiffre 3</a:t>
            </a:r>
          </a:p>
          <a:p>
            <a:pPr lvl="7"/>
            <a:r>
              <a:rPr lang="fr-FR" sz="1400" dirty="0"/>
              <a:t>Puce lettre</a:t>
            </a:r>
          </a:p>
          <a:p>
            <a:pPr lvl="8"/>
            <a:r>
              <a:rPr lang="fr-FR" sz="1200" dirty="0"/>
              <a:t>Puce lettre</a:t>
            </a:r>
            <a:endParaRPr lang="fr-FR" sz="1000" dirty="0"/>
          </a:p>
        </p:txBody>
      </p:sp>
    </p:spTree>
    <p:extLst>
      <p:ext uri="{BB962C8B-B14F-4D97-AF65-F5344CB8AC3E}">
        <p14:creationId xmlns:p14="http://schemas.microsoft.com/office/powerpoint/2010/main" val="348735543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1 ligne + contenu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68374" y="467567"/>
            <a:ext cx="7207251" cy="360040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2" name="Espace réservé du pied de page 1">
            <a:extLst>
              <a:ext uri="{FF2B5EF4-FFF2-40B4-BE49-F238E27FC236}">
                <a16:creationId xmlns:a16="http://schemas.microsoft.com/office/drawing/2014/main" id="{71AD6D7D-CCBE-0E41-9CEF-E65754636B91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9" name="Espace réservé du texte 7">
            <a:extLst>
              <a:ext uri="{FF2B5EF4-FFF2-40B4-BE49-F238E27FC236}">
                <a16:creationId xmlns:a16="http://schemas.microsoft.com/office/drawing/2014/main" id="{962C1AAE-3F94-D947-8472-AF699D6D4B1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71550" y="1633538"/>
            <a:ext cx="7204075" cy="316817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  <a:lvl3pPr marL="171450" indent="-1714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3pPr>
            <a:lvl4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4pPr>
            <a:lvl5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b="0" i="0">
                <a:solidFill>
                  <a:schemeClr val="tx1"/>
                </a:solidFill>
                <a:latin typeface="Graphik" panose="020B0503030202060203" pitchFamily="34" charset="77"/>
              </a:defRPr>
            </a:lvl5pPr>
            <a:lvl6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6pPr>
            <a:lvl7pPr marL="2286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7pPr>
            <a:lvl8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  <a:defRPr sz="1400" b="0" i="0">
                <a:solidFill>
                  <a:schemeClr val="tx1"/>
                </a:solidFill>
                <a:latin typeface="Graphik" panose="020B0503030202060203" pitchFamily="34" charset="77"/>
              </a:defRPr>
            </a:lvl8pPr>
            <a:lvl9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  <a:defRPr sz="1200">
                <a:solidFill>
                  <a:schemeClr val="tx1"/>
                </a:solidFill>
              </a:defRPr>
            </a:lvl9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Puce 1</a:t>
            </a:r>
          </a:p>
          <a:p>
            <a:pPr lvl="2"/>
            <a:r>
              <a:rPr lang="fr-FR" dirty="0"/>
              <a:t>Puce 2</a:t>
            </a:r>
          </a:p>
          <a:p>
            <a:pPr lvl="3"/>
            <a:r>
              <a:rPr lang="fr-FR" dirty="0"/>
              <a:t>Puce 3</a:t>
            </a:r>
          </a:p>
          <a:p>
            <a:pPr lvl="4"/>
            <a:r>
              <a:rPr lang="fr-FR" dirty="0"/>
              <a:t>Puce chiffre</a:t>
            </a:r>
          </a:p>
          <a:p>
            <a:pPr lvl="5"/>
            <a:r>
              <a:rPr lang="fr-FR" sz="1200" dirty="0"/>
              <a:t>Puce chiffre 2</a:t>
            </a:r>
          </a:p>
          <a:p>
            <a:pPr lvl="6"/>
            <a:r>
              <a:rPr lang="fr-FR" sz="1000" dirty="0"/>
              <a:t>Puce chiffre 3</a:t>
            </a:r>
          </a:p>
          <a:p>
            <a:pPr lvl="7"/>
            <a:r>
              <a:rPr lang="fr-FR" sz="1400" dirty="0"/>
              <a:t>Puce lettre</a:t>
            </a:r>
          </a:p>
          <a:p>
            <a:pPr lvl="8"/>
            <a:r>
              <a:rPr lang="fr-FR" sz="1200" dirty="0"/>
              <a:t>Puce lettre</a:t>
            </a:r>
            <a:endParaRPr lang="fr-FR" sz="1000" dirty="0"/>
          </a:p>
        </p:txBody>
      </p:sp>
    </p:spTree>
    <p:extLst>
      <p:ext uri="{BB962C8B-B14F-4D97-AF65-F5344CB8AC3E}">
        <p14:creationId xmlns:p14="http://schemas.microsoft.com/office/powerpoint/2010/main" val="9478706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4CFA3AC-87F0-0A43-8D2A-6AFEA54AE6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56634" y="2137160"/>
            <a:ext cx="3260025" cy="1224719"/>
          </a:xfrm>
        </p:spPr>
        <p:txBody>
          <a:bodyPr lIns="0" tIns="0" rIns="0" bIns="0" anchor="t" anchorCtr="0"/>
          <a:lstStyle>
            <a:lvl1pPr>
              <a:lnSpc>
                <a:spcPct val="100000"/>
              </a:lnSpc>
              <a:defRPr sz="2800" b="1" i="0">
                <a:solidFill>
                  <a:schemeClr val="tx1"/>
                </a:solidFill>
                <a:latin typeface="Graphik Bold" panose="020B0503030202060203" pitchFamily="34" charset="77"/>
              </a:defRPr>
            </a:lvl1pPr>
          </a:lstStyle>
          <a:p>
            <a:r>
              <a:rPr lang="fr-FR" dirty="0"/>
              <a:t>Titre</a:t>
            </a:r>
            <a:br>
              <a:rPr lang="fr-FR" dirty="0"/>
            </a:br>
            <a:r>
              <a:rPr lang="fr-FR" dirty="0"/>
              <a:t>sur deux ou</a:t>
            </a:r>
            <a:br>
              <a:rPr lang="fr-FR" dirty="0"/>
            </a:br>
            <a:r>
              <a:rPr lang="fr-FR" dirty="0"/>
              <a:t>trois lignes max.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E7D1DC1E-5EEB-834D-AF1D-90EBF5D79C2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256634" y="3505572"/>
            <a:ext cx="3260534" cy="36036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0" i="0">
                <a:latin typeface="Graphik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</a:t>
            </a:r>
          </a:p>
          <a:p>
            <a:pPr lvl="0"/>
            <a:r>
              <a:rPr lang="fr-FR" dirty="0"/>
              <a:t>Ou deux lignes</a:t>
            </a:r>
          </a:p>
        </p:txBody>
      </p:sp>
      <p:sp>
        <p:nvSpPr>
          <p:cNvPr id="25" name="Espace réservé du texte 24">
            <a:extLst>
              <a:ext uri="{FF2B5EF4-FFF2-40B4-BE49-F238E27FC236}">
                <a16:creationId xmlns:a16="http://schemas.microsoft.com/office/drawing/2014/main" id="{7D5C721A-078F-E04F-970B-82D07636180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644263" y="5350996"/>
            <a:ext cx="1739900" cy="98792"/>
          </a:xfr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buNone/>
              <a:defRPr sz="800" b="0" i="0">
                <a:solidFill>
                  <a:schemeClr val="tx1"/>
                </a:solidFill>
                <a:latin typeface="Graphik Medium" panose="020B0503030202060203" pitchFamily="34" charset="77"/>
              </a:defRPr>
            </a:lvl1pPr>
          </a:lstStyle>
          <a:p>
            <a:pPr lvl="0"/>
            <a:r>
              <a:rPr lang="fr-FR" dirty="0"/>
              <a:t>Version X </a:t>
            </a:r>
            <a:r>
              <a:rPr lang="fr-FR" sz="800" dirty="0">
                <a:solidFill>
                  <a:schemeClr val="tx1"/>
                </a:solidFill>
              </a:rPr>
              <a:t>•</a:t>
            </a:r>
            <a:r>
              <a:rPr lang="fr-FR" dirty="0"/>
              <a:t> Mois AAAA</a:t>
            </a:r>
          </a:p>
        </p:txBody>
      </p:sp>
      <p:sp>
        <p:nvSpPr>
          <p:cNvPr id="12" name="Espace réservé de l’image 11">
            <a:extLst>
              <a:ext uri="{FF2B5EF4-FFF2-40B4-BE49-F238E27FC236}">
                <a16:creationId xmlns:a16="http://schemas.microsoft.com/office/drawing/2014/main" id="{97FACDCD-22F3-E247-8491-F3B68C65BFF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586662" y="247649"/>
            <a:ext cx="1315399" cy="1241426"/>
          </a:xfrm>
          <a:ln>
            <a:noFill/>
          </a:ln>
        </p:spPr>
        <p:txBody>
          <a:bodyPr/>
          <a:lstStyle>
            <a:lvl1pPr marL="114300" indent="0" algn="l">
              <a:buNone/>
              <a:defRPr/>
            </a:lvl1pPr>
          </a:lstStyle>
          <a:p>
            <a:r>
              <a:rPr lang="fr-FR" dirty="0"/>
              <a:t>Logo client</a:t>
            </a:r>
          </a:p>
        </p:txBody>
      </p:sp>
      <p:sp>
        <p:nvSpPr>
          <p:cNvPr id="9" name="Espace réservé du texte 7">
            <a:extLst>
              <a:ext uri="{FF2B5EF4-FFF2-40B4-BE49-F238E27FC236}">
                <a16:creationId xmlns:a16="http://schemas.microsoft.com/office/drawing/2014/main" id="{01D0A953-5B47-094E-BF7A-88A18E8B626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56634" y="1849388"/>
            <a:ext cx="3260534" cy="144079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1pPr>
          </a:lstStyle>
          <a:p>
            <a:pPr lvl="0"/>
            <a:r>
              <a:rPr lang="fr-FR" dirty="0"/>
              <a:t>NOM DU CLIENT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4B2E151A-B638-CD43-9E7A-DBEC56E1D4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954149" y="5186275"/>
            <a:ext cx="947912" cy="263512"/>
          </a:xfrm>
          <a:prstGeom prst="rect">
            <a:avLst/>
          </a:prstGeom>
        </p:spPr>
      </p:pic>
      <p:sp>
        <p:nvSpPr>
          <p:cNvPr id="16" name="Espace réservé de l’image 15">
            <a:extLst>
              <a:ext uri="{FF2B5EF4-FFF2-40B4-BE49-F238E27FC236}">
                <a16:creationId xmlns:a16="http://schemas.microsoft.com/office/drawing/2014/main" id="{2E8FE151-FA63-1F42-8425-512CFD7623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-36512" y="-63795"/>
            <a:ext cx="5275262" cy="5880986"/>
          </a:xfrm>
          <a:custGeom>
            <a:avLst/>
            <a:gdLst>
              <a:gd name="connsiteX0" fmla="*/ 0 w 5275262"/>
              <a:gd name="connsiteY0" fmla="*/ 0 h 5689600"/>
              <a:gd name="connsiteX1" fmla="*/ 5275262 w 5275262"/>
              <a:gd name="connsiteY1" fmla="*/ 0 h 5689600"/>
              <a:gd name="connsiteX2" fmla="*/ 5275262 w 5275262"/>
              <a:gd name="connsiteY2" fmla="*/ 738053 h 5689600"/>
              <a:gd name="connsiteX3" fmla="*/ 5203708 w 5275262"/>
              <a:gd name="connsiteY3" fmla="*/ 764242 h 5689600"/>
              <a:gd name="connsiteX4" fmla="*/ 3816203 w 5275262"/>
              <a:gd name="connsiteY4" fmla="*/ 2857500 h 5689600"/>
              <a:gd name="connsiteX5" fmla="*/ 5203708 w 5275262"/>
              <a:gd name="connsiteY5" fmla="*/ 4950758 h 5689600"/>
              <a:gd name="connsiteX6" fmla="*/ 5275262 w 5275262"/>
              <a:gd name="connsiteY6" fmla="*/ 4976947 h 5689600"/>
              <a:gd name="connsiteX7" fmla="*/ 5275262 w 5275262"/>
              <a:gd name="connsiteY7" fmla="*/ 5689600 h 5689600"/>
              <a:gd name="connsiteX8" fmla="*/ 0 w 5275262"/>
              <a:gd name="connsiteY8" fmla="*/ 5689600 h 5689600"/>
              <a:gd name="connsiteX0" fmla="*/ 0 w 5275262"/>
              <a:gd name="connsiteY0" fmla="*/ 0 h 5817191"/>
              <a:gd name="connsiteX1" fmla="*/ 5275262 w 5275262"/>
              <a:gd name="connsiteY1" fmla="*/ 0 h 5817191"/>
              <a:gd name="connsiteX2" fmla="*/ 5275262 w 5275262"/>
              <a:gd name="connsiteY2" fmla="*/ 738053 h 5817191"/>
              <a:gd name="connsiteX3" fmla="*/ 5203708 w 5275262"/>
              <a:gd name="connsiteY3" fmla="*/ 764242 h 5817191"/>
              <a:gd name="connsiteX4" fmla="*/ 3816203 w 5275262"/>
              <a:gd name="connsiteY4" fmla="*/ 2857500 h 5817191"/>
              <a:gd name="connsiteX5" fmla="*/ 5203708 w 5275262"/>
              <a:gd name="connsiteY5" fmla="*/ 4950758 h 5817191"/>
              <a:gd name="connsiteX6" fmla="*/ 5275262 w 5275262"/>
              <a:gd name="connsiteY6" fmla="*/ 4976947 h 5817191"/>
              <a:gd name="connsiteX7" fmla="*/ 5275262 w 5275262"/>
              <a:gd name="connsiteY7" fmla="*/ 5817191 h 5817191"/>
              <a:gd name="connsiteX8" fmla="*/ 0 w 5275262"/>
              <a:gd name="connsiteY8" fmla="*/ 5689600 h 5817191"/>
              <a:gd name="connsiteX9" fmla="*/ 0 w 5275262"/>
              <a:gd name="connsiteY9" fmla="*/ 0 h 5817191"/>
              <a:gd name="connsiteX0" fmla="*/ 0 w 5275262"/>
              <a:gd name="connsiteY0" fmla="*/ 0 h 5817191"/>
              <a:gd name="connsiteX1" fmla="*/ 5275262 w 5275262"/>
              <a:gd name="connsiteY1" fmla="*/ 0 h 5817191"/>
              <a:gd name="connsiteX2" fmla="*/ 5275262 w 5275262"/>
              <a:gd name="connsiteY2" fmla="*/ 738053 h 5817191"/>
              <a:gd name="connsiteX3" fmla="*/ 5203708 w 5275262"/>
              <a:gd name="connsiteY3" fmla="*/ 764242 h 5817191"/>
              <a:gd name="connsiteX4" fmla="*/ 3816203 w 5275262"/>
              <a:gd name="connsiteY4" fmla="*/ 2857500 h 5817191"/>
              <a:gd name="connsiteX5" fmla="*/ 5203708 w 5275262"/>
              <a:gd name="connsiteY5" fmla="*/ 4950758 h 5817191"/>
              <a:gd name="connsiteX6" fmla="*/ 5275262 w 5275262"/>
              <a:gd name="connsiteY6" fmla="*/ 4976947 h 5817191"/>
              <a:gd name="connsiteX7" fmla="*/ 5275262 w 5275262"/>
              <a:gd name="connsiteY7" fmla="*/ 5817191 h 5817191"/>
              <a:gd name="connsiteX8" fmla="*/ 0 w 5275262"/>
              <a:gd name="connsiteY8" fmla="*/ 5817191 h 5817191"/>
              <a:gd name="connsiteX9" fmla="*/ 0 w 5275262"/>
              <a:gd name="connsiteY9" fmla="*/ 0 h 5817191"/>
              <a:gd name="connsiteX0" fmla="*/ 0 w 5275262"/>
              <a:gd name="connsiteY0" fmla="*/ 53162 h 5870353"/>
              <a:gd name="connsiteX1" fmla="*/ 5275262 w 5275262"/>
              <a:gd name="connsiteY1" fmla="*/ 0 h 5870353"/>
              <a:gd name="connsiteX2" fmla="*/ 5275262 w 5275262"/>
              <a:gd name="connsiteY2" fmla="*/ 791215 h 5870353"/>
              <a:gd name="connsiteX3" fmla="*/ 5203708 w 5275262"/>
              <a:gd name="connsiteY3" fmla="*/ 817404 h 5870353"/>
              <a:gd name="connsiteX4" fmla="*/ 3816203 w 5275262"/>
              <a:gd name="connsiteY4" fmla="*/ 2910662 h 5870353"/>
              <a:gd name="connsiteX5" fmla="*/ 5203708 w 5275262"/>
              <a:gd name="connsiteY5" fmla="*/ 5003920 h 5870353"/>
              <a:gd name="connsiteX6" fmla="*/ 5275262 w 5275262"/>
              <a:gd name="connsiteY6" fmla="*/ 5030109 h 5870353"/>
              <a:gd name="connsiteX7" fmla="*/ 5275262 w 5275262"/>
              <a:gd name="connsiteY7" fmla="*/ 5870353 h 5870353"/>
              <a:gd name="connsiteX8" fmla="*/ 0 w 5275262"/>
              <a:gd name="connsiteY8" fmla="*/ 5870353 h 5870353"/>
              <a:gd name="connsiteX9" fmla="*/ 0 w 5275262"/>
              <a:gd name="connsiteY9" fmla="*/ 53162 h 5870353"/>
              <a:gd name="connsiteX0" fmla="*/ 10632 w 5275262"/>
              <a:gd name="connsiteY0" fmla="*/ 0 h 5880986"/>
              <a:gd name="connsiteX1" fmla="*/ 5275262 w 5275262"/>
              <a:gd name="connsiteY1" fmla="*/ 10633 h 5880986"/>
              <a:gd name="connsiteX2" fmla="*/ 5275262 w 5275262"/>
              <a:gd name="connsiteY2" fmla="*/ 801848 h 5880986"/>
              <a:gd name="connsiteX3" fmla="*/ 5203708 w 5275262"/>
              <a:gd name="connsiteY3" fmla="*/ 828037 h 5880986"/>
              <a:gd name="connsiteX4" fmla="*/ 3816203 w 5275262"/>
              <a:gd name="connsiteY4" fmla="*/ 2921295 h 5880986"/>
              <a:gd name="connsiteX5" fmla="*/ 5203708 w 5275262"/>
              <a:gd name="connsiteY5" fmla="*/ 5014553 h 5880986"/>
              <a:gd name="connsiteX6" fmla="*/ 5275262 w 5275262"/>
              <a:gd name="connsiteY6" fmla="*/ 5040742 h 5880986"/>
              <a:gd name="connsiteX7" fmla="*/ 5275262 w 5275262"/>
              <a:gd name="connsiteY7" fmla="*/ 5880986 h 5880986"/>
              <a:gd name="connsiteX8" fmla="*/ 0 w 5275262"/>
              <a:gd name="connsiteY8" fmla="*/ 5880986 h 5880986"/>
              <a:gd name="connsiteX9" fmla="*/ 10632 w 5275262"/>
              <a:gd name="connsiteY9" fmla="*/ 0 h 5880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275262" h="5880986">
                <a:moveTo>
                  <a:pt x="10632" y="0"/>
                </a:moveTo>
                <a:lnTo>
                  <a:pt x="5275262" y="10633"/>
                </a:lnTo>
                <a:lnTo>
                  <a:pt x="5275262" y="801848"/>
                </a:lnTo>
                <a:lnTo>
                  <a:pt x="5203708" y="828037"/>
                </a:lnTo>
                <a:cubicBezTo>
                  <a:pt x="4388329" y="1172913"/>
                  <a:pt x="3816203" y="1980290"/>
                  <a:pt x="3816203" y="2921295"/>
                </a:cubicBezTo>
                <a:cubicBezTo>
                  <a:pt x="3816203" y="3862300"/>
                  <a:pt x="4388329" y="4669677"/>
                  <a:pt x="5203708" y="5014553"/>
                </a:cubicBezTo>
                <a:lnTo>
                  <a:pt x="5275262" y="5040742"/>
                </a:lnTo>
                <a:lnTo>
                  <a:pt x="5275262" y="5880986"/>
                </a:lnTo>
                <a:lnTo>
                  <a:pt x="0" y="5880986"/>
                </a:lnTo>
                <a:lnTo>
                  <a:pt x="10632" y="0"/>
                </a:lnTo>
                <a:close/>
              </a:path>
            </a:pathLst>
          </a:custGeom>
          <a:noFill/>
          <a:ln>
            <a:noFill/>
          </a:ln>
        </p:spPr>
        <p:txBody>
          <a:bodyPr wrap="square">
            <a:noAutofit/>
          </a:bodyPr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72436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rci">
    <p:bg>
      <p:bgRef idx="1001">
        <a:schemeClr val="bg2"/>
      </p:bgRef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Image 44"/>
          <p:cNvPicPr>
            <a:picLocks noChangeAspect="1"/>
          </p:cNvPicPr>
          <p:nvPr userDrawn="1"/>
        </p:nvPicPr>
        <p:blipFill>
          <a:blip r:embed="rId2">
            <a:alphaModFix amt="31000"/>
          </a:blip>
          <a:stretch>
            <a:fillRect/>
          </a:stretch>
        </p:blipFill>
        <p:spPr>
          <a:xfrm>
            <a:off x="-2601865" y="-526876"/>
            <a:ext cx="13843728" cy="4971503"/>
          </a:xfrm>
          <a:prstGeom prst="rect">
            <a:avLst/>
          </a:prstGeom>
        </p:spPr>
      </p:pic>
      <p:sp>
        <p:nvSpPr>
          <p:cNvPr id="9" name="Espace réservé du texte 7"/>
          <p:cNvSpPr>
            <a:spLocks noGrp="1"/>
          </p:cNvSpPr>
          <p:nvPr>
            <p:ph type="body" sz="quarter" idx="20" hasCustomPrompt="1"/>
          </p:nvPr>
        </p:nvSpPr>
        <p:spPr>
          <a:xfrm>
            <a:off x="403299" y="4771865"/>
            <a:ext cx="1648421" cy="67802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9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indent="0">
              <a:lnSpc>
                <a:spcPct val="120000"/>
              </a:lnSpc>
              <a:spcBef>
                <a:spcPts val="0"/>
              </a:spcBef>
              <a:buSzPct val="140000"/>
              <a:buFont typeface="Arial" charset="0"/>
              <a:buNone/>
              <a:defRPr sz="9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Nom de la personne</a:t>
            </a:r>
          </a:p>
          <a:p>
            <a:pPr lvl="1"/>
            <a:r>
              <a:rPr lang="fr-FR" b="0" dirty="0"/>
              <a:t>Information</a:t>
            </a:r>
            <a:endParaRPr lang="fr-FR" dirty="0"/>
          </a:p>
        </p:txBody>
      </p:sp>
      <p:sp>
        <p:nvSpPr>
          <p:cNvPr id="7" name="ZoneTexte 6"/>
          <p:cNvSpPr txBox="1"/>
          <p:nvPr userDrawn="1"/>
        </p:nvSpPr>
        <p:spPr>
          <a:xfrm>
            <a:off x="655552" y="1194926"/>
            <a:ext cx="347728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800" b="1" i="0" dirty="0">
                <a:solidFill>
                  <a:schemeClr val="tx1"/>
                </a:solidFill>
                <a:latin typeface="Graphik Black" charset="0"/>
                <a:ea typeface="Graphik Black" charset="0"/>
                <a:cs typeface="Graphik Black" charset="0"/>
              </a:rPr>
              <a:t>merci</a:t>
            </a:r>
          </a:p>
        </p:txBody>
      </p:sp>
      <p:sp>
        <p:nvSpPr>
          <p:cNvPr id="43" name="Espace réservé du texte 7"/>
          <p:cNvSpPr>
            <a:spLocks noGrp="1"/>
          </p:cNvSpPr>
          <p:nvPr>
            <p:ph type="body" sz="quarter" idx="21" hasCustomPrompt="1"/>
          </p:nvPr>
        </p:nvSpPr>
        <p:spPr>
          <a:xfrm>
            <a:off x="2671578" y="4771865"/>
            <a:ext cx="1648421" cy="67802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9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indent="0">
              <a:lnSpc>
                <a:spcPct val="120000"/>
              </a:lnSpc>
              <a:spcBef>
                <a:spcPts val="0"/>
              </a:spcBef>
              <a:buSzPct val="140000"/>
              <a:buFont typeface="Arial" charset="0"/>
              <a:buNone/>
              <a:defRPr sz="9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Nom de la personne</a:t>
            </a:r>
          </a:p>
          <a:p>
            <a:pPr lvl="1"/>
            <a:r>
              <a:rPr lang="fr-FR" b="0" dirty="0"/>
              <a:t>Information</a:t>
            </a:r>
            <a:endParaRPr lang="fr-FR" dirty="0"/>
          </a:p>
        </p:txBody>
      </p:sp>
      <p:sp>
        <p:nvSpPr>
          <p:cNvPr id="44" name="Espace réservé du texte 7"/>
          <p:cNvSpPr>
            <a:spLocks noGrp="1"/>
          </p:cNvSpPr>
          <p:nvPr>
            <p:ph type="body" sz="quarter" idx="22" hasCustomPrompt="1"/>
          </p:nvPr>
        </p:nvSpPr>
        <p:spPr>
          <a:xfrm>
            <a:off x="4883150" y="4771865"/>
            <a:ext cx="1648421" cy="67802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9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indent="0">
              <a:lnSpc>
                <a:spcPct val="120000"/>
              </a:lnSpc>
              <a:spcBef>
                <a:spcPts val="0"/>
              </a:spcBef>
              <a:buSzPct val="140000"/>
              <a:buFont typeface="Arial" charset="0"/>
              <a:buNone/>
              <a:defRPr sz="9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Nom de la personne</a:t>
            </a:r>
          </a:p>
          <a:p>
            <a:pPr lvl="1"/>
            <a:r>
              <a:rPr lang="fr-FR" b="0" dirty="0"/>
              <a:t>Information</a:t>
            </a:r>
            <a:endParaRPr lang="fr-FR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0D43FE98-EDBC-1D4E-90F5-EA319372EB4C}"/>
              </a:ext>
            </a:extLst>
          </p:cNvPr>
          <p:cNvSpPr txBox="1"/>
          <p:nvPr userDrawn="1"/>
        </p:nvSpPr>
        <p:spPr>
          <a:xfrm>
            <a:off x="7129496" y="4771865"/>
            <a:ext cx="1648421" cy="6370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/>
            <a:r>
              <a:rPr lang="fr-FR" sz="900" b="1" i="0" dirty="0" err="1">
                <a:solidFill>
                  <a:schemeClr val="tx1"/>
                </a:solidFill>
                <a:latin typeface="Graphik Bold" panose="020B0503030202060203" pitchFamily="34" charset="77"/>
              </a:rPr>
              <a:t>Ekino</a:t>
            </a:r>
            <a:r>
              <a:rPr lang="fr-FR" sz="900" b="1" i="0" dirty="0">
                <a:solidFill>
                  <a:schemeClr val="tx1"/>
                </a:solidFill>
                <a:latin typeface="Graphik Bold" panose="020B0503030202060203" pitchFamily="34" charset="77"/>
              </a:rPr>
              <a:t>, Paris</a:t>
            </a:r>
          </a:p>
          <a:p>
            <a:pPr lvl="1">
              <a:lnSpc>
                <a:spcPct val="120000"/>
              </a:lnSpc>
            </a:pPr>
            <a:r>
              <a:rPr lang="fr-FR" sz="900" b="0" i="0" dirty="0">
                <a:solidFill>
                  <a:schemeClr val="tx1"/>
                </a:solidFill>
                <a:latin typeface="Graphik Medium" panose="020B0503030202060203" pitchFamily="34" charset="77"/>
              </a:rPr>
              <a:t>157 rue Anatole France</a:t>
            </a:r>
          </a:p>
          <a:p>
            <a:pPr lvl="1">
              <a:lnSpc>
                <a:spcPct val="120000"/>
              </a:lnSpc>
            </a:pPr>
            <a:r>
              <a:rPr lang="fr-FR" sz="900" b="0" i="0" dirty="0">
                <a:solidFill>
                  <a:schemeClr val="tx1"/>
                </a:solidFill>
                <a:latin typeface="Graphik Medium" panose="020B0503030202060203" pitchFamily="34" charset="77"/>
              </a:rPr>
              <a:t>92300 Levallois Perret</a:t>
            </a:r>
          </a:p>
          <a:p>
            <a:pPr lvl="1">
              <a:lnSpc>
                <a:spcPct val="120000"/>
              </a:lnSpc>
            </a:pPr>
            <a:r>
              <a:rPr lang="fr-FR" sz="900" b="0" i="0" dirty="0" err="1">
                <a:solidFill>
                  <a:schemeClr val="tx1"/>
                </a:solidFill>
                <a:latin typeface="Graphik Medium" panose="020B0503030202060203" pitchFamily="34" charset="77"/>
              </a:rPr>
              <a:t>ekino.com</a:t>
            </a:r>
            <a:endParaRPr lang="fr-FR" sz="900" b="0" i="0" dirty="0">
              <a:solidFill>
                <a:schemeClr val="tx1"/>
              </a:solidFill>
              <a:latin typeface="Graphik Medium" panose="020B050303020206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4422609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Ref idx="1001">
        <a:schemeClr val="bg2"/>
      </p:bgRef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:a16="http://schemas.microsoft.com/office/drawing/2014/main" id="{B6AA2096-0D4C-864A-BA94-9248A2B3F9B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1000"/>
          </a:blip>
          <a:stretch>
            <a:fillRect/>
          </a:stretch>
        </p:blipFill>
        <p:spPr>
          <a:xfrm>
            <a:off x="-111252" y="-526876"/>
            <a:ext cx="10380421" cy="4899761"/>
          </a:xfrm>
          <a:prstGeom prst="rect">
            <a:avLst/>
          </a:prstGeom>
        </p:spPr>
      </p:pic>
      <p:sp>
        <p:nvSpPr>
          <p:cNvPr id="9" name="Espace réservé du texte 7"/>
          <p:cNvSpPr>
            <a:spLocks noGrp="1"/>
          </p:cNvSpPr>
          <p:nvPr>
            <p:ph type="body" sz="quarter" idx="20" hasCustomPrompt="1"/>
          </p:nvPr>
        </p:nvSpPr>
        <p:spPr>
          <a:xfrm>
            <a:off x="403299" y="4771865"/>
            <a:ext cx="1648421" cy="67802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9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indent="0">
              <a:lnSpc>
                <a:spcPct val="120000"/>
              </a:lnSpc>
              <a:spcBef>
                <a:spcPts val="0"/>
              </a:spcBef>
              <a:buSzPct val="140000"/>
              <a:buFont typeface="Arial" charset="0"/>
              <a:buNone/>
              <a:defRPr sz="9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Name</a:t>
            </a:r>
          </a:p>
          <a:p>
            <a:pPr lvl="1"/>
            <a:r>
              <a:rPr lang="fr-FR" b="0" dirty="0"/>
              <a:t>Information</a:t>
            </a:r>
            <a:endParaRPr lang="fr-FR" dirty="0"/>
          </a:p>
        </p:txBody>
      </p:sp>
      <p:sp>
        <p:nvSpPr>
          <p:cNvPr id="7" name="ZoneTexte 6"/>
          <p:cNvSpPr txBox="1"/>
          <p:nvPr userDrawn="1"/>
        </p:nvSpPr>
        <p:spPr>
          <a:xfrm>
            <a:off x="899592" y="1201316"/>
            <a:ext cx="672476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800" b="1" i="0" dirty="0" err="1">
                <a:solidFill>
                  <a:schemeClr val="tx1"/>
                </a:solidFill>
                <a:latin typeface="Graphik Black" charset="0"/>
                <a:ea typeface="Graphik Black" charset="0"/>
                <a:cs typeface="Graphik Black" charset="0"/>
              </a:rPr>
              <a:t>thank</a:t>
            </a:r>
            <a:r>
              <a:rPr lang="fr-FR" sz="8800" b="1" i="0" dirty="0">
                <a:solidFill>
                  <a:schemeClr val="tx1"/>
                </a:solidFill>
                <a:latin typeface="Graphik Black" charset="0"/>
                <a:ea typeface="Graphik Black" charset="0"/>
                <a:cs typeface="Graphik Black" charset="0"/>
              </a:rPr>
              <a:t> </a:t>
            </a:r>
            <a:r>
              <a:rPr lang="fr-FR" sz="8800" b="1" i="0" dirty="0" err="1">
                <a:solidFill>
                  <a:schemeClr val="tx1"/>
                </a:solidFill>
                <a:latin typeface="Graphik Black" charset="0"/>
                <a:ea typeface="Graphik Black" charset="0"/>
                <a:cs typeface="Graphik Black" charset="0"/>
              </a:rPr>
              <a:t>you</a:t>
            </a:r>
            <a:r>
              <a:rPr lang="fr-FR" sz="8800" b="1" i="0" dirty="0">
                <a:solidFill>
                  <a:schemeClr val="tx1"/>
                </a:solidFill>
                <a:latin typeface="Graphik Black" charset="0"/>
                <a:ea typeface="Graphik Black" charset="0"/>
                <a:cs typeface="Graphik Black" charset="0"/>
              </a:rPr>
              <a:t>.</a:t>
            </a:r>
          </a:p>
        </p:txBody>
      </p:sp>
      <p:sp>
        <p:nvSpPr>
          <p:cNvPr id="43" name="Espace réservé du texte 7"/>
          <p:cNvSpPr>
            <a:spLocks noGrp="1"/>
          </p:cNvSpPr>
          <p:nvPr>
            <p:ph type="body" sz="quarter" idx="21" hasCustomPrompt="1"/>
          </p:nvPr>
        </p:nvSpPr>
        <p:spPr>
          <a:xfrm>
            <a:off x="2671578" y="4771865"/>
            <a:ext cx="1648421" cy="67802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9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indent="0">
              <a:lnSpc>
                <a:spcPct val="120000"/>
              </a:lnSpc>
              <a:spcBef>
                <a:spcPts val="0"/>
              </a:spcBef>
              <a:buSzPct val="140000"/>
              <a:buFont typeface="Arial" charset="0"/>
              <a:buNone/>
              <a:defRPr sz="9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Name</a:t>
            </a:r>
          </a:p>
          <a:p>
            <a:pPr lvl="1"/>
            <a:r>
              <a:rPr lang="fr-FR" b="0" dirty="0"/>
              <a:t>Information</a:t>
            </a:r>
            <a:endParaRPr lang="fr-FR" dirty="0"/>
          </a:p>
        </p:txBody>
      </p:sp>
      <p:sp>
        <p:nvSpPr>
          <p:cNvPr id="44" name="Espace réservé du texte 7"/>
          <p:cNvSpPr>
            <a:spLocks noGrp="1"/>
          </p:cNvSpPr>
          <p:nvPr>
            <p:ph type="body" sz="quarter" idx="22" hasCustomPrompt="1"/>
          </p:nvPr>
        </p:nvSpPr>
        <p:spPr>
          <a:xfrm>
            <a:off x="4883150" y="4771865"/>
            <a:ext cx="1648421" cy="67802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9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indent="0">
              <a:lnSpc>
                <a:spcPct val="120000"/>
              </a:lnSpc>
              <a:spcBef>
                <a:spcPts val="0"/>
              </a:spcBef>
              <a:buSzPct val="140000"/>
              <a:buFont typeface="Arial" charset="0"/>
              <a:buNone/>
              <a:defRPr sz="9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Name</a:t>
            </a:r>
          </a:p>
          <a:p>
            <a:pPr lvl="1"/>
            <a:r>
              <a:rPr lang="fr-FR" b="0" dirty="0"/>
              <a:t>Information</a:t>
            </a:r>
            <a:endParaRPr lang="fr-FR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0D43FE98-EDBC-1D4E-90F5-EA319372EB4C}"/>
              </a:ext>
            </a:extLst>
          </p:cNvPr>
          <p:cNvSpPr txBox="1"/>
          <p:nvPr userDrawn="1"/>
        </p:nvSpPr>
        <p:spPr>
          <a:xfrm>
            <a:off x="7129496" y="4771865"/>
            <a:ext cx="1774792" cy="7294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/>
            <a:r>
              <a:rPr lang="fr-FR" sz="900" b="1" i="0" dirty="0" err="1">
                <a:solidFill>
                  <a:schemeClr val="tx1"/>
                </a:solidFill>
                <a:latin typeface="Graphik Bold" panose="020B0503030202060203" pitchFamily="34" charset="77"/>
              </a:rPr>
              <a:t>ekino</a:t>
            </a:r>
            <a:r>
              <a:rPr lang="fr-FR" sz="900" b="1" i="0" dirty="0">
                <a:solidFill>
                  <a:schemeClr val="tx1"/>
                </a:solidFill>
                <a:latin typeface="Graphik Bold" panose="020B0503030202060203" pitchFamily="34" charset="77"/>
              </a:rPr>
              <a:t>, London</a:t>
            </a:r>
          </a:p>
          <a:p>
            <a:pPr lvl="1">
              <a:lnSpc>
                <a:spcPct val="120000"/>
              </a:lnSpc>
            </a:pPr>
            <a:r>
              <a:rPr lang="fr-FR" sz="800" b="0" i="0" dirty="0">
                <a:solidFill>
                  <a:schemeClr val="tx1"/>
                </a:solidFill>
                <a:latin typeface="Graphik Medium" panose="020B0503030202060203" pitchFamily="34" charset="77"/>
              </a:rPr>
              <a:t>The HKX Building, </a:t>
            </a:r>
          </a:p>
          <a:p>
            <a:pPr lvl="1">
              <a:lnSpc>
                <a:spcPct val="120000"/>
              </a:lnSpc>
            </a:pPr>
            <a:r>
              <a:rPr lang="fr-FR" sz="800" b="0" i="0" dirty="0">
                <a:solidFill>
                  <a:schemeClr val="tx1"/>
                </a:solidFill>
                <a:latin typeface="Graphik Medium" panose="020B0503030202060203" pitchFamily="34" charset="77"/>
              </a:rPr>
              <a:t>3 </a:t>
            </a:r>
            <a:r>
              <a:rPr lang="fr-FR" sz="800" b="0" i="0" dirty="0" err="1">
                <a:solidFill>
                  <a:schemeClr val="tx1"/>
                </a:solidFill>
                <a:latin typeface="Graphik Medium" panose="020B0503030202060203" pitchFamily="34" charset="77"/>
              </a:rPr>
              <a:t>Pancras</a:t>
            </a:r>
            <a:r>
              <a:rPr lang="fr-FR" sz="800" b="0" i="0" dirty="0">
                <a:solidFill>
                  <a:schemeClr val="tx1"/>
                </a:solidFill>
                <a:latin typeface="Graphik Medium" panose="020B0503030202060203" pitchFamily="34" charset="77"/>
              </a:rPr>
              <a:t> Square, Kings Cross London N1C 4AG</a:t>
            </a:r>
          </a:p>
          <a:p>
            <a:pPr lvl="1">
              <a:lnSpc>
                <a:spcPct val="120000"/>
              </a:lnSpc>
            </a:pPr>
            <a:r>
              <a:rPr lang="fr-FR" sz="800" b="0" i="0" dirty="0" err="1">
                <a:solidFill>
                  <a:schemeClr val="tx1"/>
                </a:solidFill>
                <a:latin typeface="Graphik Medium" panose="020B0503030202060203" pitchFamily="34" charset="77"/>
              </a:rPr>
              <a:t>ekino.com</a:t>
            </a:r>
            <a:endParaRPr lang="fr-FR" sz="800" b="0" i="0" dirty="0">
              <a:solidFill>
                <a:schemeClr val="tx1"/>
              </a:solidFill>
              <a:latin typeface="Graphik Medium" panose="020B050303020206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7204419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imple">
    <p:bg>
      <p:bgRef idx="1001">
        <a:schemeClr val="bg2"/>
      </p:bgRef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texte 7"/>
          <p:cNvSpPr>
            <a:spLocks noGrp="1"/>
          </p:cNvSpPr>
          <p:nvPr>
            <p:ph type="body" sz="quarter" idx="20" hasCustomPrompt="1"/>
          </p:nvPr>
        </p:nvSpPr>
        <p:spPr>
          <a:xfrm>
            <a:off x="403299" y="4771865"/>
            <a:ext cx="1648421" cy="67802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9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indent="0">
              <a:lnSpc>
                <a:spcPct val="120000"/>
              </a:lnSpc>
              <a:spcBef>
                <a:spcPts val="0"/>
              </a:spcBef>
              <a:buSzPct val="140000"/>
              <a:buFont typeface="Arial" charset="0"/>
              <a:buNone/>
              <a:defRPr sz="9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Name</a:t>
            </a:r>
          </a:p>
          <a:p>
            <a:pPr lvl="1"/>
            <a:r>
              <a:rPr lang="fr-FR" b="0" dirty="0"/>
              <a:t>Information</a:t>
            </a:r>
            <a:endParaRPr lang="fr-FR" dirty="0"/>
          </a:p>
        </p:txBody>
      </p:sp>
      <p:sp>
        <p:nvSpPr>
          <p:cNvPr id="7" name="ZoneTexte 6"/>
          <p:cNvSpPr txBox="1"/>
          <p:nvPr userDrawn="1"/>
        </p:nvSpPr>
        <p:spPr>
          <a:xfrm>
            <a:off x="899592" y="1201316"/>
            <a:ext cx="672476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800" b="1" i="0" dirty="0" err="1">
                <a:solidFill>
                  <a:schemeClr val="tx1"/>
                </a:solidFill>
                <a:latin typeface="Graphik Black" charset="0"/>
                <a:ea typeface="Graphik Black" charset="0"/>
                <a:cs typeface="Graphik Black" charset="0"/>
              </a:rPr>
              <a:t>Thank</a:t>
            </a:r>
            <a:r>
              <a:rPr lang="fr-FR" sz="8800" b="1" i="0" dirty="0">
                <a:solidFill>
                  <a:schemeClr val="tx1"/>
                </a:solidFill>
                <a:latin typeface="Graphik Black" charset="0"/>
                <a:ea typeface="Graphik Black" charset="0"/>
                <a:cs typeface="Graphik Black" charset="0"/>
              </a:rPr>
              <a:t> </a:t>
            </a:r>
            <a:r>
              <a:rPr lang="fr-FR" sz="8800" b="1" i="0" dirty="0" err="1">
                <a:solidFill>
                  <a:schemeClr val="tx1"/>
                </a:solidFill>
                <a:latin typeface="Graphik Black" charset="0"/>
                <a:ea typeface="Graphik Black" charset="0"/>
                <a:cs typeface="Graphik Black" charset="0"/>
              </a:rPr>
              <a:t>you</a:t>
            </a:r>
            <a:r>
              <a:rPr lang="fr-FR" sz="8800" b="1" i="0" dirty="0">
                <a:solidFill>
                  <a:schemeClr val="tx1"/>
                </a:solidFill>
                <a:latin typeface="Graphik Black" charset="0"/>
                <a:ea typeface="Graphik Black" charset="0"/>
                <a:cs typeface="Graphik Black" charset="0"/>
              </a:rPr>
              <a:t>.</a:t>
            </a:r>
          </a:p>
        </p:txBody>
      </p:sp>
      <p:sp>
        <p:nvSpPr>
          <p:cNvPr id="43" name="Espace réservé du texte 7"/>
          <p:cNvSpPr>
            <a:spLocks noGrp="1"/>
          </p:cNvSpPr>
          <p:nvPr>
            <p:ph type="body" sz="quarter" idx="21" hasCustomPrompt="1"/>
          </p:nvPr>
        </p:nvSpPr>
        <p:spPr>
          <a:xfrm>
            <a:off x="2671578" y="4771865"/>
            <a:ext cx="1648421" cy="67802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9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indent="0">
              <a:lnSpc>
                <a:spcPct val="120000"/>
              </a:lnSpc>
              <a:spcBef>
                <a:spcPts val="0"/>
              </a:spcBef>
              <a:buSzPct val="140000"/>
              <a:buFont typeface="Arial" charset="0"/>
              <a:buNone/>
              <a:defRPr sz="9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Name</a:t>
            </a:r>
          </a:p>
          <a:p>
            <a:pPr lvl="1"/>
            <a:r>
              <a:rPr lang="fr-FR" b="0" dirty="0"/>
              <a:t>Information</a:t>
            </a:r>
            <a:endParaRPr lang="fr-FR" dirty="0"/>
          </a:p>
        </p:txBody>
      </p:sp>
      <p:sp>
        <p:nvSpPr>
          <p:cNvPr id="44" name="Espace réservé du texte 7"/>
          <p:cNvSpPr>
            <a:spLocks noGrp="1"/>
          </p:cNvSpPr>
          <p:nvPr>
            <p:ph type="body" sz="quarter" idx="22" hasCustomPrompt="1"/>
          </p:nvPr>
        </p:nvSpPr>
        <p:spPr>
          <a:xfrm>
            <a:off x="4883150" y="4771865"/>
            <a:ext cx="1648421" cy="67802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9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indent="0">
              <a:lnSpc>
                <a:spcPct val="120000"/>
              </a:lnSpc>
              <a:spcBef>
                <a:spcPts val="0"/>
              </a:spcBef>
              <a:buSzPct val="140000"/>
              <a:buFont typeface="Arial" charset="0"/>
              <a:buNone/>
              <a:defRPr sz="9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Name</a:t>
            </a:r>
          </a:p>
          <a:p>
            <a:pPr lvl="1"/>
            <a:r>
              <a:rPr lang="fr-FR" b="0" dirty="0"/>
              <a:t>Information</a:t>
            </a:r>
            <a:endParaRPr lang="fr-FR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0D43FE98-EDBC-1D4E-90F5-EA319372EB4C}"/>
              </a:ext>
            </a:extLst>
          </p:cNvPr>
          <p:cNvSpPr txBox="1"/>
          <p:nvPr userDrawn="1"/>
        </p:nvSpPr>
        <p:spPr>
          <a:xfrm>
            <a:off x="7129496" y="4771865"/>
            <a:ext cx="1774792" cy="7294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/>
            <a:r>
              <a:rPr lang="fr-FR" sz="900" b="1" i="0" dirty="0" err="1">
                <a:solidFill>
                  <a:schemeClr val="tx1"/>
                </a:solidFill>
                <a:latin typeface="Graphik Bold" panose="020B0503030202060203" pitchFamily="34" charset="77"/>
              </a:rPr>
              <a:t>ekino</a:t>
            </a:r>
            <a:r>
              <a:rPr lang="fr-FR" sz="900" b="1" i="0" dirty="0">
                <a:solidFill>
                  <a:schemeClr val="tx1"/>
                </a:solidFill>
                <a:latin typeface="Graphik Bold" panose="020B0503030202060203" pitchFamily="34" charset="77"/>
              </a:rPr>
              <a:t>, London</a:t>
            </a:r>
          </a:p>
          <a:p>
            <a:pPr lvl="1">
              <a:lnSpc>
                <a:spcPct val="120000"/>
              </a:lnSpc>
            </a:pPr>
            <a:r>
              <a:rPr lang="fr-FR" sz="800" b="0" i="0" dirty="0">
                <a:solidFill>
                  <a:schemeClr val="tx1"/>
                </a:solidFill>
                <a:latin typeface="Graphik Medium" panose="020B0503030202060203" pitchFamily="34" charset="77"/>
              </a:rPr>
              <a:t>The HKX Building, </a:t>
            </a:r>
          </a:p>
          <a:p>
            <a:pPr lvl="1">
              <a:lnSpc>
                <a:spcPct val="120000"/>
              </a:lnSpc>
            </a:pPr>
            <a:r>
              <a:rPr lang="fr-FR" sz="800" b="0" i="0" dirty="0">
                <a:solidFill>
                  <a:schemeClr val="tx1"/>
                </a:solidFill>
                <a:latin typeface="Graphik Medium" panose="020B0503030202060203" pitchFamily="34" charset="77"/>
              </a:rPr>
              <a:t>3 </a:t>
            </a:r>
            <a:r>
              <a:rPr lang="fr-FR" sz="800" b="0" i="0" dirty="0" err="1">
                <a:solidFill>
                  <a:schemeClr val="tx1"/>
                </a:solidFill>
                <a:latin typeface="Graphik Medium" panose="020B0503030202060203" pitchFamily="34" charset="77"/>
              </a:rPr>
              <a:t>Pancras</a:t>
            </a:r>
            <a:r>
              <a:rPr lang="fr-FR" sz="800" b="0" i="0" dirty="0">
                <a:solidFill>
                  <a:schemeClr val="tx1"/>
                </a:solidFill>
                <a:latin typeface="Graphik Medium" panose="020B0503030202060203" pitchFamily="34" charset="77"/>
              </a:rPr>
              <a:t> Square, Kings Cross London N1C 4AG</a:t>
            </a:r>
          </a:p>
          <a:p>
            <a:pPr lvl="1">
              <a:lnSpc>
                <a:spcPct val="120000"/>
              </a:lnSpc>
            </a:pPr>
            <a:r>
              <a:rPr lang="fr-FR" sz="800" b="0" i="0" dirty="0" err="1">
                <a:solidFill>
                  <a:schemeClr val="tx1"/>
                </a:solidFill>
                <a:latin typeface="Graphik Medium" panose="020B0503030202060203" pitchFamily="34" charset="77"/>
              </a:rPr>
              <a:t>ekino.com</a:t>
            </a:r>
            <a:endParaRPr lang="fr-FR" sz="800" b="0" i="0" dirty="0">
              <a:solidFill>
                <a:schemeClr val="tx1"/>
              </a:solidFill>
              <a:latin typeface="Graphik Medium" panose="020B0503030202060203" pitchFamily="34" charset="77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6E3F3AD5-D7D1-604B-8EBA-D1C2601DF10F}"/>
              </a:ext>
            </a:extLst>
          </p:cNvPr>
          <p:cNvSpPr txBox="1"/>
          <p:nvPr userDrawn="1"/>
        </p:nvSpPr>
        <p:spPr>
          <a:xfrm>
            <a:off x="892099" y="2576726"/>
            <a:ext cx="6724760" cy="784830"/>
          </a:xfrm>
          <a:prstGeom prst="rect">
            <a:avLst/>
          </a:prstGeom>
          <a:noFill/>
          <a:ln>
            <a:noFill/>
          </a:ln>
          <a:effectLst>
            <a:glow rad="127000">
              <a:schemeClr val="accent1">
                <a:alpha val="47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en-US" sz="3700" b="1" dirty="0">
                <a:solidFill>
                  <a:schemeClr val="tx1">
                    <a:alpha val="20000"/>
                  </a:schemeClr>
                </a:solidFill>
                <a:latin typeface="Graphik Semibold" charset="0"/>
                <a:ea typeface="Graphik Semibold" charset="0"/>
                <a:cs typeface="Graphik Semibold" charset="0"/>
              </a:rPr>
              <a:t>Merci.   </a:t>
            </a:r>
            <a:r>
              <a:rPr lang="en-US" sz="3700" b="1" dirty="0" err="1">
                <a:solidFill>
                  <a:schemeClr val="tx1">
                    <a:alpha val="20000"/>
                  </a:schemeClr>
                </a:solidFill>
                <a:latin typeface="Arial" charset="0"/>
                <a:ea typeface="Arial" charset="0"/>
                <a:cs typeface="Arial" charset="0"/>
              </a:rPr>
              <a:t>Cảm</a:t>
            </a:r>
            <a:r>
              <a:rPr lang="en-US" sz="3700" b="1" dirty="0">
                <a:solidFill>
                  <a:schemeClr val="tx1">
                    <a:alpha val="20000"/>
                  </a:schemeClr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3700" b="1" dirty="0" err="1">
                <a:solidFill>
                  <a:schemeClr val="tx1">
                    <a:alpha val="20000"/>
                  </a:schemeClr>
                </a:solidFill>
                <a:latin typeface="Arial" charset="0"/>
                <a:ea typeface="Arial" charset="0"/>
                <a:cs typeface="Arial" charset="0"/>
              </a:rPr>
              <a:t>ơn</a:t>
            </a:r>
            <a:r>
              <a:rPr lang="en-US" sz="3700" dirty="0">
                <a:solidFill>
                  <a:schemeClr val="tx1">
                    <a:alpha val="20000"/>
                  </a:schemeClr>
                </a:solidFill>
                <a:latin typeface="+mn-lt"/>
                <a:ea typeface="Arial" charset="0"/>
                <a:cs typeface="Arial" charset="0"/>
              </a:rPr>
              <a:t>.</a:t>
            </a:r>
            <a:r>
              <a:rPr lang="en-US" sz="3700" dirty="0">
                <a:solidFill>
                  <a:schemeClr val="tx1">
                    <a:alpha val="20000"/>
                  </a:schemeClr>
                </a:solidFill>
                <a:latin typeface="+mn-lt"/>
                <a:ea typeface="Graphik" charset="0"/>
                <a:cs typeface="Graphik" charset="0"/>
              </a:rPr>
              <a:t>   </a:t>
            </a:r>
            <a:r>
              <a:rPr lang="zh-CN" altLang="en-US" sz="4500" b="1" dirty="0">
                <a:solidFill>
                  <a:schemeClr val="tx1">
                    <a:alpha val="20000"/>
                  </a:schemeClr>
                </a:solidFill>
                <a:latin typeface="Arial" charset="0"/>
                <a:ea typeface="Arial" charset="0"/>
                <a:cs typeface="Arial" charset="0"/>
              </a:rPr>
              <a:t>谢谢</a:t>
            </a:r>
            <a:r>
              <a:rPr lang="fr-FR" altLang="zh-CN" sz="4500" b="1" dirty="0">
                <a:solidFill>
                  <a:schemeClr val="tx1">
                    <a:alpha val="20000"/>
                  </a:schemeClr>
                </a:solidFill>
                <a:latin typeface="Graphik" charset="0"/>
                <a:ea typeface="Graphik" charset="0"/>
                <a:cs typeface="Graphik" charset="0"/>
              </a:rPr>
              <a:t>.</a:t>
            </a:r>
            <a:r>
              <a:rPr lang="en-US" sz="4500" b="1" dirty="0">
                <a:solidFill>
                  <a:schemeClr val="tx1">
                    <a:alpha val="20000"/>
                  </a:schemeClr>
                </a:solidFill>
                <a:latin typeface="Arial" charset="0"/>
                <a:ea typeface="Arial" charset="0"/>
                <a:cs typeface="Arial" charset="0"/>
              </a:rPr>
              <a:t> </a:t>
            </a:r>
            <a:endParaRPr lang="en-US" sz="4500" b="1" noProof="0" dirty="0">
              <a:solidFill>
                <a:schemeClr val="tx1">
                  <a:alpha val="20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75880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rci or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4CFA3AC-87F0-0A43-8D2A-6AFEA54AE6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44263" y="1645286"/>
            <a:ext cx="3260025" cy="2477452"/>
          </a:xfrm>
        </p:spPr>
        <p:txBody>
          <a:bodyPr lIns="0" tIns="0" rIns="0" bIns="0" anchor="ctr" anchorCtr="0"/>
          <a:lstStyle>
            <a:lvl1pPr>
              <a:lnSpc>
                <a:spcPct val="100000"/>
              </a:lnSpc>
              <a:defRPr sz="2800" b="1" i="0">
                <a:solidFill>
                  <a:schemeClr val="tx1"/>
                </a:solidFill>
                <a:latin typeface="Graphik Bold" panose="020B0503030202060203" pitchFamily="34" charset="77"/>
              </a:defRPr>
            </a:lvl1pPr>
          </a:lstStyle>
          <a:p>
            <a:r>
              <a:rPr lang="fr-FR" dirty="0"/>
              <a:t>Merci,</a:t>
            </a:r>
            <a:br>
              <a:rPr lang="fr-FR" dirty="0"/>
            </a:br>
            <a:r>
              <a:rPr lang="fr-FR" dirty="0"/>
              <a:t>pour votre attention.</a:t>
            </a:r>
            <a:br>
              <a:rPr lang="fr-FR" dirty="0"/>
            </a:br>
            <a:r>
              <a:rPr lang="fr-FR" dirty="0"/>
              <a:t>Des questions?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4B2E151A-B638-CD43-9E7A-DBEC56E1D4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954149" y="5186275"/>
            <a:ext cx="947912" cy="263512"/>
          </a:xfrm>
          <a:prstGeom prst="rect">
            <a:avLst/>
          </a:prstGeom>
        </p:spPr>
      </p:pic>
      <p:sp>
        <p:nvSpPr>
          <p:cNvPr id="7" name="Espace réservé de l’image 6">
            <a:extLst>
              <a:ext uri="{FF2B5EF4-FFF2-40B4-BE49-F238E27FC236}">
                <a16:creationId xmlns:a16="http://schemas.microsoft.com/office/drawing/2014/main" id="{01D19710-04C1-6E40-A26D-2EAAF10A5EA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-36512" y="-34909"/>
            <a:ext cx="5275262" cy="5809828"/>
          </a:xfrm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105398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e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586947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mair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 hasCustomPrompt="1"/>
          </p:nvPr>
        </p:nvSpPr>
        <p:spPr>
          <a:xfrm>
            <a:off x="962658" y="553244"/>
            <a:ext cx="7212968" cy="38734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2400" baseline="0">
                <a:solidFill>
                  <a:schemeClr val="bg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r>
              <a:rPr lang="fr-FR" sz="2400" dirty="0"/>
              <a:t>Titre sur une ligne max.</a:t>
            </a:r>
            <a:endParaRPr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ACF46C2-7A7B-7C4D-991D-EA2ECDE2DF95}"/>
              </a:ext>
            </a:extLst>
          </p:cNvPr>
          <p:cNvSpPr>
            <a:spLocks noGrp="1"/>
          </p:cNvSpPr>
          <p:nvPr>
            <p:ph type="sldNum" idx="19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2" name="Espace réservé du pied de page 1">
            <a:extLst>
              <a:ext uri="{FF2B5EF4-FFF2-40B4-BE49-F238E27FC236}">
                <a16:creationId xmlns:a16="http://schemas.microsoft.com/office/drawing/2014/main" id="{E2A91388-AC3A-4C44-8460-F31496FCA628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788"/>
            <a:ext cx="4680520" cy="144016"/>
          </a:xfrm>
        </p:spPr>
        <p:txBody>
          <a:bodyPr anchor="t" anchorCtr="0"/>
          <a:lstStyle>
            <a:lvl1pPr>
              <a:defRPr sz="700" b="0" i="0">
                <a:latin typeface="Graphik Medium" panose="020B0503030202060203" pitchFamily="34" charset="77"/>
              </a:defRPr>
            </a:lvl1pPr>
          </a:lstStyle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14" name="Shape 11">
            <a:extLst>
              <a:ext uri="{FF2B5EF4-FFF2-40B4-BE49-F238E27FC236}">
                <a16:creationId xmlns:a16="http://schemas.microsoft.com/office/drawing/2014/main" id="{54DDF9B6-A6DE-804E-8E9D-1077FFB570A7}"/>
              </a:ext>
            </a:extLst>
          </p:cNvPr>
          <p:cNvSpPr txBox="1">
            <a:spLocks noGrp="1"/>
          </p:cNvSpPr>
          <p:nvPr>
            <p:ph type="subTitle" idx="1" hasCustomPrompt="1"/>
          </p:nvPr>
        </p:nvSpPr>
        <p:spPr>
          <a:xfrm>
            <a:off x="968375" y="1441449"/>
            <a:ext cx="588963" cy="3507481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0" lvl="0" algn="l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SzPts val="2800"/>
              <a:buNone/>
              <a:defRPr sz="1800" b="1" i="0">
                <a:solidFill>
                  <a:schemeClr val="bg2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rPr lang="fr-FR" dirty="0"/>
              <a:t>01.</a:t>
            </a:r>
          </a:p>
          <a:p>
            <a:r>
              <a:rPr lang="fr-FR" dirty="0"/>
              <a:t>02.</a:t>
            </a:r>
          </a:p>
          <a:p>
            <a:r>
              <a:rPr lang="fr-FR" dirty="0"/>
              <a:t>03.</a:t>
            </a:r>
          </a:p>
          <a:p>
            <a:r>
              <a:rPr lang="fr-FR" dirty="0"/>
              <a:t>04.</a:t>
            </a:r>
          </a:p>
          <a:p>
            <a:r>
              <a:rPr lang="fr-FR" dirty="0"/>
              <a:t>05.</a:t>
            </a:r>
          </a:p>
          <a:p>
            <a:r>
              <a:rPr lang="fr-FR" dirty="0"/>
              <a:t>06.</a:t>
            </a:r>
          </a:p>
          <a:p>
            <a:r>
              <a:rPr lang="fr-FR" dirty="0"/>
              <a:t>07.</a:t>
            </a:r>
            <a:endParaRPr dirty="0"/>
          </a:p>
        </p:txBody>
      </p:sp>
      <p:sp>
        <p:nvSpPr>
          <p:cNvPr id="15" name="Espace réservé du texte 6">
            <a:extLst>
              <a:ext uri="{FF2B5EF4-FFF2-40B4-BE49-F238E27FC236}">
                <a16:creationId xmlns:a16="http://schemas.microsoft.com/office/drawing/2014/main" id="{6788E4D8-B1B3-7C43-B8F9-940FB844C1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704975" y="1441450"/>
            <a:ext cx="4997450" cy="3507480"/>
          </a:xfr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 b="0" i="0" baseline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596900" indent="0">
              <a:lnSpc>
                <a:spcPct val="100000"/>
              </a:lnSpc>
              <a:spcAft>
                <a:spcPts val="1100"/>
              </a:spcAft>
              <a:buNone/>
              <a:defRPr b="0" i="0">
                <a:latin typeface="Graphik Courant" charset="0"/>
                <a:ea typeface="Graphik Courant" charset="0"/>
                <a:cs typeface="Graphik Courant" charset="0"/>
              </a:defRPr>
            </a:lvl2pPr>
            <a:lvl3pPr marL="1054100" indent="0">
              <a:lnSpc>
                <a:spcPct val="100000"/>
              </a:lnSpc>
              <a:spcAft>
                <a:spcPts val="1100"/>
              </a:spcAft>
              <a:buNone/>
              <a:defRPr b="0" i="0">
                <a:latin typeface="Graphik Courant" charset="0"/>
                <a:ea typeface="Graphik Courant" charset="0"/>
                <a:cs typeface="Graphik Courant" charset="0"/>
              </a:defRPr>
            </a:lvl3pPr>
            <a:lvl4pPr marL="1511300" indent="0">
              <a:lnSpc>
                <a:spcPct val="100000"/>
              </a:lnSpc>
              <a:spcAft>
                <a:spcPts val="1100"/>
              </a:spcAft>
              <a:buNone/>
              <a:defRPr b="0" i="0">
                <a:latin typeface="Graphik Courant" charset="0"/>
                <a:ea typeface="Graphik Courant" charset="0"/>
                <a:cs typeface="Graphik Courant" charset="0"/>
              </a:defRPr>
            </a:lvl4pPr>
            <a:lvl5pPr marL="1968500" indent="0">
              <a:lnSpc>
                <a:spcPct val="100000"/>
              </a:lnSpc>
              <a:spcAft>
                <a:spcPts val="1100"/>
              </a:spcAft>
              <a:buNone/>
              <a:defRPr b="0" i="0">
                <a:latin typeface="Graphik Courant" charset="0"/>
                <a:ea typeface="Graphik Courant" charset="0"/>
                <a:cs typeface="Graphik Courant" charset="0"/>
              </a:defRPr>
            </a:lvl5pPr>
          </a:lstStyle>
          <a:p>
            <a:pPr lvl="0"/>
            <a:r>
              <a:rPr lang="fr-FR" dirty="0"/>
              <a:t>Chapitre</a:t>
            </a:r>
          </a:p>
          <a:p>
            <a:pPr lvl="0"/>
            <a:r>
              <a:rPr lang="fr-FR" dirty="0"/>
              <a:t>Chapitre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r>
              <a:rPr lang="fr-FR" dirty="0"/>
              <a:t>Chapitre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r>
              <a:rPr lang="fr-FR" dirty="0"/>
              <a:t>Chapitre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r>
              <a:rPr lang="fr-FR" dirty="0"/>
              <a:t>Chapitre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r>
              <a:rPr lang="fr-FR" dirty="0"/>
              <a:t>Chapitre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r>
              <a:rPr lang="fr-FR" dirty="0"/>
              <a:t>Chapitre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endParaRPr lang="fr-FR" dirty="0"/>
          </a:p>
        </p:txBody>
      </p:sp>
      <p:sp>
        <p:nvSpPr>
          <p:cNvPr id="17" name="Espace réservé du texte 6">
            <a:extLst>
              <a:ext uri="{FF2B5EF4-FFF2-40B4-BE49-F238E27FC236}">
                <a16:creationId xmlns:a16="http://schemas.microsoft.com/office/drawing/2014/main" id="{89CD3C70-989F-CD4A-8F3A-645B9DF10B5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50063" y="1441450"/>
            <a:ext cx="1325562" cy="3507480"/>
          </a:xfrm>
        </p:spPr>
        <p:txBody>
          <a:bodyPr lIns="0" tIns="72000" rIns="0" bIns="0" anchor="t" anchorCtr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 sz="1100" b="1" i="0" baseline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596900" indent="0">
              <a:lnSpc>
                <a:spcPct val="100000"/>
              </a:lnSpc>
              <a:spcAft>
                <a:spcPts val="1100"/>
              </a:spcAft>
              <a:buNone/>
              <a:defRPr b="0" i="0">
                <a:latin typeface="Graphik Courant" charset="0"/>
                <a:ea typeface="Graphik Courant" charset="0"/>
                <a:cs typeface="Graphik Courant" charset="0"/>
              </a:defRPr>
            </a:lvl2pPr>
            <a:lvl3pPr marL="1054100" indent="0">
              <a:lnSpc>
                <a:spcPct val="100000"/>
              </a:lnSpc>
              <a:spcAft>
                <a:spcPts val="1100"/>
              </a:spcAft>
              <a:buNone/>
              <a:defRPr b="0" i="0">
                <a:latin typeface="Graphik Courant" charset="0"/>
                <a:ea typeface="Graphik Courant" charset="0"/>
                <a:cs typeface="Graphik Courant" charset="0"/>
              </a:defRPr>
            </a:lvl3pPr>
            <a:lvl4pPr marL="1511300" indent="0">
              <a:lnSpc>
                <a:spcPct val="100000"/>
              </a:lnSpc>
              <a:spcAft>
                <a:spcPts val="1100"/>
              </a:spcAft>
              <a:buNone/>
              <a:defRPr b="0" i="0">
                <a:latin typeface="Graphik Courant" charset="0"/>
                <a:ea typeface="Graphik Courant" charset="0"/>
                <a:cs typeface="Graphik Courant" charset="0"/>
              </a:defRPr>
            </a:lvl4pPr>
            <a:lvl5pPr marL="1968500" indent="0">
              <a:lnSpc>
                <a:spcPct val="100000"/>
              </a:lnSpc>
              <a:spcAft>
                <a:spcPts val="1100"/>
              </a:spcAft>
              <a:buNone/>
              <a:defRPr b="0" i="0">
                <a:latin typeface="Graphik Courant" charset="0"/>
                <a:ea typeface="Graphik Courant" charset="0"/>
                <a:cs typeface="Graphik Courant" charset="0"/>
              </a:defRPr>
            </a:lvl5pPr>
          </a:lstStyle>
          <a:p>
            <a:pPr lvl="0"/>
            <a:r>
              <a:rPr lang="fr-FR" dirty="0" err="1"/>
              <a:t>p.X-X</a:t>
            </a:r>
            <a:endParaRPr lang="fr-FR" dirty="0"/>
          </a:p>
          <a:p>
            <a:pPr lvl="0"/>
            <a:r>
              <a:rPr lang="fr-FR" dirty="0" err="1"/>
              <a:t>p.X-X</a:t>
            </a:r>
            <a:endParaRPr lang="fr-FR" dirty="0"/>
          </a:p>
          <a:p>
            <a:pPr lvl="0"/>
            <a:r>
              <a:rPr lang="fr-FR" dirty="0" err="1"/>
              <a:t>p.X-X</a:t>
            </a:r>
            <a:endParaRPr lang="fr-FR" dirty="0"/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r>
              <a:rPr lang="fr-FR" dirty="0" err="1"/>
              <a:t>p.X-X</a:t>
            </a:r>
            <a:endParaRPr lang="fr-FR" dirty="0"/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r>
              <a:rPr lang="fr-FR" dirty="0" err="1"/>
              <a:t>p.X-X</a:t>
            </a:r>
            <a:endParaRPr lang="fr-FR" dirty="0"/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r>
              <a:rPr lang="fr-FR" dirty="0" err="1"/>
              <a:t>p.X-X</a:t>
            </a:r>
            <a:endParaRPr lang="fr-FR" dirty="0"/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r>
              <a:rPr lang="fr-FR" dirty="0" err="1"/>
              <a:t>p.X-X</a:t>
            </a:r>
            <a:endParaRPr lang="fr-FR" dirty="0"/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endParaRPr lang="fr-FR" dirty="0"/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7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endParaRPr lang="fr-FR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4C7B0B3-8E10-FA42-B883-A8F95813C4C6}"/>
              </a:ext>
            </a:extLst>
          </p:cNvPr>
          <p:cNvSpPr/>
          <p:nvPr userDrawn="1"/>
        </p:nvSpPr>
        <p:spPr>
          <a:xfrm>
            <a:off x="0" y="0"/>
            <a:ext cx="9144000" cy="58098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C35ED33-841E-4A4D-8D2E-11B28F5B0F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1550" y="709031"/>
            <a:ext cx="6507601" cy="2219907"/>
          </a:xfrm>
        </p:spPr>
        <p:txBody>
          <a:bodyPr lIns="0" tIns="0" rIns="0" bIns="0" anchor="b" anchorCtr="0"/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Titre sur </a:t>
            </a:r>
            <a:br>
              <a:rPr lang="fr-FR" dirty="0"/>
            </a:br>
            <a:r>
              <a:rPr lang="fr-FR" dirty="0"/>
              <a:t>deux ou</a:t>
            </a:r>
            <a:br>
              <a:rPr lang="fr-FR" dirty="0"/>
            </a:br>
            <a:r>
              <a:rPr lang="fr-FR" dirty="0"/>
              <a:t>trois lignes max.</a:t>
            </a:r>
          </a:p>
        </p:txBody>
      </p:sp>
      <p:sp>
        <p:nvSpPr>
          <p:cNvPr id="9" name="Espace réservé du texte 7">
            <a:extLst>
              <a:ext uri="{FF2B5EF4-FFF2-40B4-BE49-F238E27FC236}">
                <a16:creationId xmlns:a16="http://schemas.microsoft.com/office/drawing/2014/main" id="{5FD1AC27-D6EE-474B-9F81-37A428A5ECD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86037" y="3228041"/>
            <a:ext cx="2779513" cy="1341437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1200"/>
              </a:spcAft>
              <a:buNone/>
              <a:defRPr sz="1200" b="1" i="0">
                <a:solidFill>
                  <a:schemeClr val="bg1"/>
                </a:solidFill>
                <a:latin typeface="Graphik Bold" panose="020B0503030202060203" pitchFamily="34" charset="77"/>
              </a:defRPr>
            </a:lvl1pPr>
          </a:lstStyle>
          <a:p>
            <a:pPr lvl="0"/>
            <a:r>
              <a:rPr lang="fr-FR" dirty="0"/>
              <a:t>Chapitre</a:t>
            </a:r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1694C446-A8A0-1849-A5CA-AD8C5899788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913188" y="2425452"/>
            <a:ext cx="4991100" cy="3024436"/>
          </a:xfrm>
        </p:spPr>
        <p:txBody>
          <a:bodyPr lIns="0" tIns="0" rIns="0" bIns="0"/>
          <a:lstStyle>
            <a:lvl1pPr marL="114300" indent="0" algn="r">
              <a:buNone/>
              <a:defRPr sz="22000" b="1" i="0">
                <a:solidFill>
                  <a:schemeClr val="lt1">
                    <a:alpha val="19000"/>
                  </a:schemeClr>
                </a:solidFill>
                <a:latin typeface="Graphik" panose="020B0503030202060203" pitchFamily="34" charset="77"/>
              </a:defRPr>
            </a:lvl1pPr>
          </a:lstStyle>
          <a:p>
            <a:pPr lvl="0"/>
            <a:r>
              <a:rPr lang="fr-FR" dirty="0"/>
              <a:t>01.</a:t>
            </a:r>
          </a:p>
        </p:txBody>
      </p:sp>
    </p:spTree>
    <p:extLst>
      <p:ext uri="{BB962C8B-B14F-4D97-AF65-F5344CB8AC3E}">
        <p14:creationId xmlns:p14="http://schemas.microsoft.com/office/powerpoint/2010/main" val="8974161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iffres clefs 1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06BC764-6624-C241-A32A-F11B3C8021F3}"/>
              </a:ext>
            </a:extLst>
          </p:cNvPr>
          <p:cNvSpPr/>
          <p:nvPr userDrawn="1"/>
        </p:nvSpPr>
        <p:spPr>
          <a:xfrm>
            <a:off x="3491880" y="-94828"/>
            <a:ext cx="1746870" cy="590465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Espace réservé de l’image 6">
            <a:extLst>
              <a:ext uri="{FF2B5EF4-FFF2-40B4-BE49-F238E27FC236}">
                <a16:creationId xmlns:a16="http://schemas.microsoft.com/office/drawing/2014/main" id="{0FADE2F4-AEA9-7040-9EE7-36501E34BABC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-108520" y="-94828"/>
            <a:ext cx="3600400" cy="5904656"/>
          </a:xfrm>
          <a:solidFill>
            <a:schemeClr val="bg2"/>
          </a:solidFill>
        </p:spPr>
        <p:txBody>
          <a:bodyPr/>
          <a:lstStyle/>
          <a:p>
            <a:endParaRPr lang="fr-FR" dirty="0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5585712" y="467567"/>
            <a:ext cx="3318575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ts val="278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1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9" name="Espace réservé du texte 7"/>
          <p:cNvSpPr>
            <a:spLocks noGrp="1"/>
          </p:cNvSpPr>
          <p:nvPr>
            <p:ph type="body" sz="quarter" idx="20" hasCustomPrompt="1"/>
          </p:nvPr>
        </p:nvSpPr>
        <p:spPr>
          <a:xfrm>
            <a:off x="5618170" y="2425453"/>
            <a:ext cx="1231894" cy="20882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  <a:p>
            <a:pPr lvl="1"/>
            <a:r>
              <a:rPr lang="fr-FR" dirty="0"/>
              <a:t>Texte </a:t>
            </a:r>
          </a:p>
        </p:txBody>
      </p: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04A53A7C-83E1-9A47-BE1A-13EC3A3ED758}"/>
              </a:ext>
            </a:extLst>
          </p:cNvPr>
          <p:cNvCxnSpPr/>
          <p:nvPr userDrawn="1"/>
        </p:nvCxnSpPr>
        <p:spPr>
          <a:xfrm>
            <a:off x="5618170" y="4729708"/>
            <a:ext cx="289000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Espace réservé du texte 7">
            <a:extLst>
              <a:ext uri="{FF2B5EF4-FFF2-40B4-BE49-F238E27FC236}">
                <a16:creationId xmlns:a16="http://schemas.microsoft.com/office/drawing/2014/main" id="{8EF907B3-D79B-E042-99D0-4D21445E42D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618170" y="4924813"/>
            <a:ext cx="1231894" cy="525075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100" b="0" i="0">
                <a:solidFill>
                  <a:schemeClr val="bg2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2" name="Espace réservé du texte 7">
            <a:extLst>
              <a:ext uri="{FF2B5EF4-FFF2-40B4-BE49-F238E27FC236}">
                <a16:creationId xmlns:a16="http://schemas.microsoft.com/office/drawing/2014/main" id="{5834ABA2-75DB-3847-A412-13462AC602D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276849" y="2425453"/>
            <a:ext cx="1231894" cy="20882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  <a:p>
            <a:pPr lvl="1"/>
            <a:r>
              <a:rPr lang="fr-FR" dirty="0"/>
              <a:t>Texte </a:t>
            </a:r>
          </a:p>
        </p:txBody>
      </p:sp>
      <p:sp>
        <p:nvSpPr>
          <p:cNvPr id="24" name="Espace réservé de l’image 23">
            <a:extLst>
              <a:ext uri="{FF2B5EF4-FFF2-40B4-BE49-F238E27FC236}">
                <a16:creationId xmlns:a16="http://schemas.microsoft.com/office/drawing/2014/main" id="{5B9EE71F-F360-7342-865E-3A6EE231010C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5618163" y="1129308"/>
            <a:ext cx="2889250" cy="1080122"/>
          </a:xfrm>
        </p:spPr>
        <p:txBody>
          <a:bodyPr/>
          <a:lstStyle/>
          <a:p>
            <a:endParaRPr lang="fr-FR"/>
          </a:p>
        </p:txBody>
      </p:sp>
      <p:sp>
        <p:nvSpPr>
          <p:cNvPr id="12" name="Espace réservé du texte 7">
            <a:extLst>
              <a:ext uri="{FF2B5EF4-FFF2-40B4-BE49-F238E27FC236}">
                <a16:creationId xmlns:a16="http://schemas.microsoft.com/office/drawing/2014/main" id="{5C8E655E-35F0-DC4F-A03F-EE8E3936255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765550" y="841276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32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00</a:t>
            </a:r>
          </a:p>
        </p:txBody>
      </p:sp>
      <p:sp>
        <p:nvSpPr>
          <p:cNvPr id="13" name="Espace réservé du texte 7">
            <a:extLst>
              <a:ext uri="{FF2B5EF4-FFF2-40B4-BE49-F238E27FC236}">
                <a16:creationId xmlns:a16="http://schemas.microsoft.com/office/drawing/2014/main" id="{5506BB42-BCA8-954A-A5E6-6D39D29544E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765550" y="1273324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1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16" name="Espace réservé du texte 7">
            <a:extLst>
              <a:ext uri="{FF2B5EF4-FFF2-40B4-BE49-F238E27FC236}">
                <a16:creationId xmlns:a16="http://schemas.microsoft.com/office/drawing/2014/main" id="{96CBA6D0-E9DD-6144-B0C5-893EE5B7EAC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765550" y="1951183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32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00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:a16="http://schemas.microsoft.com/office/drawing/2014/main" id="{9AF7F2FB-0FA3-EB40-BD1F-9B33AF802F1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765550" y="3061090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32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00</a:t>
            </a:r>
          </a:p>
        </p:txBody>
      </p:sp>
      <p:sp>
        <p:nvSpPr>
          <p:cNvPr id="19" name="Espace réservé du texte 7">
            <a:extLst>
              <a:ext uri="{FF2B5EF4-FFF2-40B4-BE49-F238E27FC236}">
                <a16:creationId xmlns:a16="http://schemas.microsoft.com/office/drawing/2014/main" id="{2FCB2D46-2E77-204D-85B7-0FDD1EB6B6F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765550" y="4170996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32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00</a:t>
            </a:r>
          </a:p>
        </p:txBody>
      </p:sp>
      <p:sp>
        <p:nvSpPr>
          <p:cNvPr id="20" name="Espace réservé du texte 7">
            <a:extLst>
              <a:ext uri="{FF2B5EF4-FFF2-40B4-BE49-F238E27FC236}">
                <a16:creationId xmlns:a16="http://schemas.microsoft.com/office/drawing/2014/main" id="{468EE1CD-A454-3349-BBD3-10C3EC2F55FE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65550" y="2385686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1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1" name="Espace réservé du texte 7">
            <a:extLst>
              <a:ext uri="{FF2B5EF4-FFF2-40B4-BE49-F238E27FC236}">
                <a16:creationId xmlns:a16="http://schemas.microsoft.com/office/drawing/2014/main" id="{C0AB89DF-BAA1-EE49-9654-42C3BBB909E2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765550" y="3507476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1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3" name="Espace réservé du texte 7">
            <a:extLst>
              <a:ext uri="{FF2B5EF4-FFF2-40B4-BE49-F238E27FC236}">
                <a16:creationId xmlns:a16="http://schemas.microsoft.com/office/drawing/2014/main" id="{97215F4F-81C9-274C-B1B8-C3996AC08157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765550" y="4610412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1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</p:spTree>
    <p:extLst>
      <p:ext uri="{BB962C8B-B14F-4D97-AF65-F5344CB8AC3E}">
        <p14:creationId xmlns:p14="http://schemas.microsoft.com/office/powerpoint/2010/main" val="42392180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iffres clefs 2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F06BC764-6624-C241-A32A-F11B3C8021F3}"/>
              </a:ext>
            </a:extLst>
          </p:cNvPr>
          <p:cNvSpPr/>
          <p:nvPr userDrawn="1"/>
        </p:nvSpPr>
        <p:spPr>
          <a:xfrm>
            <a:off x="3491880" y="-94828"/>
            <a:ext cx="1746870" cy="590465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Espace réservé de l’image 6">
            <a:extLst>
              <a:ext uri="{FF2B5EF4-FFF2-40B4-BE49-F238E27FC236}">
                <a16:creationId xmlns:a16="http://schemas.microsoft.com/office/drawing/2014/main" id="{0FADE2F4-AEA9-7040-9EE7-36501E34BABC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-108520" y="-94828"/>
            <a:ext cx="3600400" cy="5904656"/>
          </a:xfrm>
          <a:solidFill>
            <a:schemeClr val="bg2"/>
          </a:solidFill>
        </p:spPr>
        <p:txBody>
          <a:bodyPr/>
          <a:lstStyle/>
          <a:p>
            <a:endParaRPr lang="fr-FR" dirty="0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5585712" y="467567"/>
            <a:ext cx="3318575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ts val="278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1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6" name="Espace réservé du texte 7">
            <a:extLst>
              <a:ext uri="{FF2B5EF4-FFF2-40B4-BE49-F238E27FC236}">
                <a16:creationId xmlns:a16="http://schemas.microsoft.com/office/drawing/2014/main" id="{2FC76A34-9FB6-1348-8CC8-84268B22F78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618169" y="1645990"/>
            <a:ext cx="3286119" cy="30519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19" name="Espace réservé du texte 7">
            <a:extLst>
              <a:ext uri="{FF2B5EF4-FFF2-40B4-BE49-F238E27FC236}">
                <a16:creationId xmlns:a16="http://schemas.microsoft.com/office/drawing/2014/main" id="{6845FA8D-4209-1840-819B-82F0E1A89A3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585712" y="913284"/>
            <a:ext cx="3318576" cy="504056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</a:t>
            </a:r>
          </a:p>
          <a:p>
            <a:pPr lvl="0"/>
            <a:r>
              <a:rPr lang="fr-FR" dirty="0"/>
              <a:t>Ou deux lignes max.</a:t>
            </a:r>
          </a:p>
        </p:txBody>
      </p:sp>
      <p:sp>
        <p:nvSpPr>
          <p:cNvPr id="10" name="Espace réservé du texte 7">
            <a:extLst>
              <a:ext uri="{FF2B5EF4-FFF2-40B4-BE49-F238E27FC236}">
                <a16:creationId xmlns:a16="http://schemas.microsoft.com/office/drawing/2014/main" id="{BAEF7D0A-618D-1645-BC3B-19239699809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765550" y="841276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32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00</a:t>
            </a:r>
          </a:p>
        </p:txBody>
      </p:sp>
      <p:sp>
        <p:nvSpPr>
          <p:cNvPr id="11" name="Espace réservé du texte 7">
            <a:extLst>
              <a:ext uri="{FF2B5EF4-FFF2-40B4-BE49-F238E27FC236}">
                <a16:creationId xmlns:a16="http://schemas.microsoft.com/office/drawing/2014/main" id="{395EB4CD-62DF-2342-A38E-D6E9615D430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765550" y="1273324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1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15" name="Espace réservé du texte 7">
            <a:extLst>
              <a:ext uri="{FF2B5EF4-FFF2-40B4-BE49-F238E27FC236}">
                <a16:creationId xmlns:a16="http://schemas.microsoft.com/office/drawing/2014/main" id="{806EA528-FF9B-0641-AFDC-59E3FC8F9D3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65550" y="1951183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32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00</a:t>
            </a:r>
          </a:p>
        </p:txBody>
      </p:sp>
      <p:sp>
        <p:nvSpPr>
          <p:cNvPr id="20" name="Espace réservé du texte 7">
            <a:extLst>
              <a:ext uri="{FF2B5EF4-FFF2-40B4-BE49-F238E27FC236}">
                <a16:creationId xmlns:a16="http://schemas.microsoft.com/office/drawing/2014/main" id="{8A6B8B23-DDF4-7540-A9F5-A75417694E5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765550" y="3061090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32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00</a:t>
            </a:r>
          </a:p>
        </p:txBody>
      </p:sp>
      <p:sp>
        <p:nvSpPr>
          <p:cNvPr id="22" name="Espace réservé du texte 7">
            <a:extLst>
              <a:ext uri="{FF2B5EF4-FFF2-40B4-BE49-F238E27FC236}">
                <a16:creationId xmlns:a16="http://schemas.microsoft.com/office/drawing/2014/main" id="{7E3A1BA6-18C0-7C4C-8FC3-B8BF9E6E62D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765550" y="4170996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32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00</a:t>
            </a:r>
          </a:p>
        </p:txBody>
      </p:sp>
      <p:sp>
        <p:nvSpPr>
          <p:cNvPr id="24" name="Espace réservé du texte 7">
            <a:extLst>
              <a:ext uri="{FF2B5EF4-FFF2-40B4-BE49-F238E27FC236}">
                <a16:creationId xmlns:a16="http://schemas.microsoft.com/office/drawing/2014/main" id="{EFB890F4-192F-E747-8702-1252B94120F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765550" y="2385686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1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5" name="Espace réservé du texte 7">
            <a:extLst>
              <a:ext uri="{FF2B5EF4-FFF2-40B4-BE49-F238E27FC236}">
                <a16:creationId xmlns:a16="http://schemas.microsoft.com/office/drawing/2014/main" id="{24F263A9-B265-2D47-B2DC-50A33EDDDC8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65550" y="3507476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1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6" name="Espace réservé du texte 7">
            <a:extLst>
              <a:ext uri="{FF2B5EF4-FFF2-40B4-BE49-F238E27FC236}">
                <a16:creationId xmlns:a16="http://schemas.microsoft.com/office/drawing/2014/main" id="{9306EEB9-1B1D-E240-A10F-A13189049666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765550" y="4610412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1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7" name="Espace réservé du texte 7">
            <a:extLst>
              <a:ext uri="{FF2B5EF4-FFF2-40B4-BE49-F238E27FC236}">
                <a16:creationId xmlns:a16="http://schemas.microsoft.com/office/drawing/2014/main" id="{027FB625-18B5-BF45-825C-3945772B2754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618169" y="1951183"/>
            <a:ext cx="3286119" cy="83488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8" name="Espace réservé du texte 7">
            <a:extLst>
              <a:ext uri="{FF2B5EF4-FFF2-40B4-BE49-F238E27FC236}">
                <a16:creationId xmlns:a16="http://schemas.microsoft.com/office/drawing/2014/main" id="{C4C5339A-F837-C442-9FBA-0083D276A39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618169" y="2946888"/>
            <a:ext cx="3286119" cy="30519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9" name="Espace réservé du texte 7">
            <a:extLst>
              <a:ext uri="{FF2B5EF4-FFF2-40B4-BE49-F238E27FC236}">
                <a16:creationId xmlns:a16="http://schemas.microsoft.com/office/drawing/2014/main" id="{BB31F08C-4BD0-6A42-847B-1FCCB9AB1E69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5618169" y="3252081"/>
            <a:ext cx="3286119" cy="83488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30" name="Espace réservé du texte 7">
            <a:extLst>
              <a:ext uri="{FF2B5EF4-FFF2-40B4-BE49-F238E27FC236}">
                <a16:creationId xmlns:a16="http://schemas.microsoft.com/office/drawing/2014/main" id="{975DDBCD-3E28-8348-87BB-D9AE8FD754DA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5618169" y="4285494"/>
            <a:ext cx="3286119" cy="30519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31" name="Espace réservé du texte 7">
            <a:extLst>
              <a:ext uri="{FF2B5EF4-FFF2-40B4-BE49-F238E27FC236}">
                <a16:creationId xmlns:a16="http://schemas.microsoft.com/office/drawing/2014/main" id="{A99F7E81-0F14-BC44-8047-A6EB852841C3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5618169" y="4590687"/>
            <a:ext cx="3286119" cy="83488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</p:spTree>
    <p:extLst>
      <p:ext uri="{BB962C8B-B14F-4D97-AF65-F5344CB8AC3E}">
        <p14:creationId xmlns:p14="http://schemas.microsoft.com/office/powerpoint/2010/main" val="39981169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visuels + text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BF840FC-09B4-7F48-8B01-71118BCC32E2}"/>
              </a:ext>
            </a:extLst>
          </p:cNvPr>
          <p:cNvSpPr/>
          <p:nvPr userDrawn="1"/>
        </p:nvSpPr>
        <p:spPr>
          <a:xfrm>
            <a:off x="-36512" y="1489074"/>
            <a:ext cx="9220200" cy="432075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9826"/>
            <a:ext cx="7207251" cy="941894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</a:t>
            </a:r>
            <a:br>
              <a:rPr lang="fr-FR" dirty="0"/>
            </a:br>
            <a:r>
              <a:rPr lang="fr-FR" dirty="0"/>
              <a:t>ou deux lignes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8" name="Espace réservé de l’image 7">
            <a:extLst>
              <a:ext uri="{FF2B5EF4-FFF2-40B4-BE49-F238E27FC236}">
                <a16:creationId xmlns:a16="http://schemas.microsoft.com/office/drawing/2014/main" id="{A3074638-B6E1-CA48-9ED4-774E6DBAC55E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39553" y="1849438"/>
            <a:ext cx="1584176" cy="1310536"/>
          </a:xfrm>
        </p:spPr>
        <p:txBody>
          <a:bodyPr/>
          <a:lstStyle/>
          <a:p>
            <a:endParaRPr lang="fr-FR"/>
          </a:p>
        </p:txBody>
      </p:sp>
      <p:sp>
        <p:nvSpPr>
          <p:cNvPr id="26" name="Espace réservé de l’image 7">
            <a:extLst>
              <a:ext uri="{FF2B5EF4-FFF2-40B4-BE49-F238E27FC236}">
                <a16:creationId xmlns:a16="http://schemas.microsoft.com/office/drawing/2014/main" id="{A847B28A-4E86-2F4C-B6D2-6DDE93430F3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2699793" y="1849438"/>
            <a:ext cx="1584176" cy="1310536"/>
          </a:xfrm>
        </p:spPr>
        <p:txBody>
          <a:bodyPr/>
          <a:lstStyle/>
          <a:p>
            <a:endParaRPr lang="fr-FR"/>
          </a:p>
        </p:txBody>
      </p:sp>
      <p:sp>
        <p:nvSpPr>
          <p:cNvPr id="27" name="Espace réservé de l’image 7">
            <a:extLst>
              <a:ext uri="{FF2B5EF4-FFF2-40B4-BE49-F238E27FC236}">
                <a16:creationId xmlns:a16="http://schemas.microsoft.com/office/drawing/2014/main" id="{4F7CEC29-144A-1B44-BF12-BAE29C12B9C0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4860562" y="1849438"/>
            <a:ext cx="1584176" cy="1310536"/>
          </a:xfrm>
        </p:spPr>
        <p:txBody>
          <a:bodyPr/>
          <a:lstStyle/>
          <a:p>
            <a:endParaRPr lang="fr-FR"/>
          </a:p>
        </p:txBody>
      </p:sp>
      <p:sp>
        <p:nvSpPr>
          <p:cNvPr id="28" name="Espace réservé de l’image 7">
            <a:extLst>
              <a:ext uri="{FF2B5EF4-FFF2-40B4-BE49-F238E27FC236}">
                <a16:creationId xmlns:a16="http://schemas.microsoft.com/office/drawing/2014/main" id="{1EDF4643-18DA-F64B-908A-917862443E3D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7020272" y="1849438"/>
            <a:ext cx="1584176" cy="1310536"/>
          </a:xfrm>
        </p:spPr>
        <p:txBody>
          <a:bodyPr/>
          <a:lstStyle/>
          <a:p>
            <a:endParaRPr lang="fr-FR"/>
          </a:p>
        </p:txBody>
      </p:sp>
      <p:sp>
        <p:nvSpPr>
          <p:cNvPr id="29" name="Espace réservé du texte 7">
            <a:extLst>
              <a:ext uri="{FF2B5EF4-FFF2-40B4-BE49-F238E27FC236}">
                <a16:creationId xmlns:a16="http://schemas.microsoft.com/office/drawing/2014/main" id="{D57CCA4C-17CF-854E-A8EA-72159AF91B1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39552" y="3433564"/>
            <a:ext cx="1581000" cy="26807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20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14" name="Espace réservé du texte 7">
            <a:extLst>
              <a:ext uri="{FF2B5EF4-FFF2-40B4-BE49-F238E27FC236}">
                <a16:creationId xmlns:a16="http://schemas.microsoft.com/office/drawing/2014/main" id="{9069E308-4E9E-524A-B9AE-2A131788D79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51539" y="3779610"/>
            <a:ext cx="1569013" cy="139668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1" name="Espace réservé du texte 7">
            <a:extLst>
              <a:ext uri="{FF2B5EF4-FFF2-40B4-BE49-F238E27FC236}">
                <a16:creationId xmlns:a16="http://schemas.microsoft.com/office/drawing/2014/main" id="{B46D3E34-8A72-5741-9480-FD017E79D578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696616" y="3433564"/>
            <a:ext cx="1581000" cy="26807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20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2" name="Espace réservé du texte 7">
            <a:extLst>
              <a:ext uri="{FF2B5EF4-FFF2-40B4-BE49-F238E27FC236}">
                <a16:creationId xmlns:a16="http://schemas.microsoft.com/office/drawing/2014/main" id="{2D67DDA4-BB47-8C46-A728-C26EC3E4AD6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08603" y="3779610"/>
            <a:ext cx="1569013" cy="139668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3" name="Espace réservé du texte 7">
            <a:extLst>
              <a:ext uri="{FF2B5EF4-FFF2-40B4-BE49-F238E27FC236}">
                <a16:creationId xmlns:a16="http://schemas.microsoft.com/office/drawing/2014/main" id="{2B48198C-9388-924A-9A1F-EBA2DA32F54C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53680" y="3433564"/>
            <a:ext cx="1581000" cy="26807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20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4" name="Espace réservé du texte 7">
            <a:extLst>
              <a:ext uri="{FF2B5EF4-FFF2-40B4-BE49-F238E27FC236}">
                <a16:creationId xmlns:a16="http://schemas.microsoft.com/office/drawing/2014/main" id="{406162B2-FCAE-F548-A6F9-D442AD675BDA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865667" y="3779610"/>
            <a:ext cx="1569013" cy="139668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5" name="Espace réservé du texte 7">
            <a:extLst>
              <a:ext uri="{FF2B5EF4-FFF2-40B4-BE49-F238E27FC236}">
                <a16:creationId xmlns:a16="http://schemas.microsoft.com/office/drawing/2014/main" id="{3DF24DA5-1B29-0649-8E4C-7AFA78B40E6C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023448" y="3433564"/>
            <a:ext cx="1581000" cy="26807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20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33" name="Espace réservé du texte 7">
            <a:extLst>
              <a:ext uri="{FF2B5EF4-FFF2-40B4-BE49-F238E27FC236}">
                <a16:creationId xmlns:a16="http://schemas.microsoft.com/office/drawing/2014/main" id="{48B60152-BB16-1849-879F-7B8499D3E07D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7035435" y="3779610"/>
            <a:ext cx="1569013" cy="139668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</p:spTree>
    <p:extLst>
      <p:ext uri="{BB962C8B-B14F-4D97-AF65-F5344CB8AC3E}">
        <p14:creationId xmlns:p14="http://schemas.microsoft.com/office/powerpoint/2010/main" val="1748767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7BF840FC-09B4-7F48-8B01-71118BCC32E2}"/>
              </a:ext>
            </a:extLst>
          </p:cNvPr>
          <p:cNvSpPr/>
          <p:nvPr userDrawn="1"/>
        </p:nvSpPr>
        <p:spPr>
          <a:xfrm>
            <a:off x="-36512" y="1489074"/>
            <a:ext cx="9220200" cy="432075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Espace réservé de l’image 5">
            <a:extLst>
              <a:ext uri="{FF2B5EF4-FFF2-40B4-BE49-F238E27FC236}">
                <a16:creationId xmlns:a16="http://schemas.microsoft.com/office/drawing/2014/main" id="{5C4F3321-4424-2A4F-9BDC-E2F4D78C642B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250825" y="1849438"/>
            <a:ext cx="8653463" cy="3384550"/>
          </a:xfrm>
        </p:spPr>
        <p:txBody>
          <a:bodyPr/>
          <a:lstStyle/>
          <a:p>
            <a:endParaRPr lang="fr-FR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68374" y="464163"/>
            <a:ext cx="7207251" cy="941894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</a:t>
            </a:r>
            <a:br>
              <a:rPr lang="fr-FR" dirty="0"/>
            </a:br>
            <a:r>
              <a:rPr lang="fr-FR" dirty="0"/>
              <a:t>ou deux lignes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10" name="Espace réservé du contenu 9">
            <a:extLst>
              <a:ext uri="{FF2B5EF4-FFF2-40B4-BE49-F238E27FC236}">
                <a16:creationId xmlns:a16="http://schemas.microsoft.com/office/drawing/2014/main" id="{FBC74FDE-5E91-304C-9975-A751B92B3374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250825" y="1849438"/>
            <a:ext cx="8653463" cy="3384550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8169714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94472"/>
            <a:ext cx="8520600" cy="6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280528"/>
            <a:ext cx="8520600" cy="37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r>
              <a:rPr lang="fr-FR" dirty="0"/>
              <a:t>Cliquer</a:t>
            </a:r>
          </a:p>
          <a:p>
            <a:endParaRPr dirty="0"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904288" y="5449888"/>
            <a:ext cx="239712" cy="2620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algn="l">
              <a:defRPr sz="700" b="1" i="0">
                <a:solidFill>
                  <a:schemeClr val="tx1"/>
                </a:solidFill>
                <a:latin typeface="Graphik Black" charset="0"/>
                <a:ea typeface="Graphik Black" charset="0"/>
                <a:cs typeface="Graphik Black" charset="0"/>
              </a:defRPr>
            </a:lvl1pPr>
          </a:lstStyle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9" name="Espace réservé du pied de page 18"/>
          <p:cNvSpPr>
            <a:spLocks noGrp="1"/>
          </p:cNvSpPr>
          <p:nvPr>
            <p:ph type="ftr" sz="quarter" idx="3"/>
          </p:nvPr>
        </p:nvSpPr>
        <p:spPr>
          <a:xfrm>
            <a:off x="250825" y="5449888"/>
            <a:ext cx="3950196" cy="265112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lang="fr-FR" sz="700" b="0" i="0" smtClean="0">
                <a:solidFill>
                  <a:srgbClr val="A8A8AA"/>
                </a:solidFill>
                <a:effectLst/>
                <a:latin typeface="Graphik Medium" panose="020B0503030202060203" pitchFamily="34" charset="77"/>
              </a:defRPr>
            </a:lvl1pPr>
          </a:lstStyle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16" r:id="rId1"/>
    <p:sldLayoutId id="2147483668" r:id="rId2"/>
    <p:sldLayoutId id="2147483700" r:id="rId3"/>
    <p:sldLayoutId id="2147483667" r:id="rId4"/>
    <p:sldLayoutId id="2147483669" r:id="rId5"/>
    <p:sldLayoutId id="2147483701" r:id="rId6"/>
    <p:sldLayoutId id="2147483702" r:id="rId7"/>
    <p:sldLayoutId id="2147483686" r:id="rId8"/>
    <p:sldLayoutId id="2147483703" r:id="rId9"/>
    <p:sldLayoutId id="2147483704" r:id="rId10"/>
    <p:sldLayoutId id="2147483705" r:id="rId11"/>
    <p:sldLayoutId id="2147483726" r:id="rId12"/>
    <p:sldLayoutId id="2147483706" r:id="rId13"/>
    <p:sldLayoutId id="2147483724" r:id="rId14"/>
    <p:sldLayoutId id="2147483707" r:id="rId15"/>
    <p:sldLayoutId id="2147483660" r:id="rId16"/>
    <p:sldLayoutId id="2147483708" r:id="rId17"/>
    <p:sldLayoutId id="2147483709" r:id="rId18"/>
    <p:sldLayoutId id="2147483710" r:id="rId19"/>
    <p:sldLayoutId id="2147483711" r:id="rId20"/>
    <p:sldLayoutId id="2147483712" r:id="rId21"/>
    <p:sldLayoutId id="2147483713" r:id="rId22"/>
    <p:sldLayoutId id="2147483717" r:id="rId23"/>
    <p:sldLayoutId id="2147483693" r:id="rId24"/>
    <p:sldLayoutId id="2147483720" r:id="rId25"/>
    <p:sldLayoutId id="2147483721" r:id="rId26"/>
    <p:sldLayoutId id="2147483690" r:id="rId27"/>
    <p:sldLayoutId id="2147483687" r:id="rId28"/>
    <p:sldLayoutId id="2147483723" r:id="rId29"/>
    <p:sldLayoutId id="2147483699" r:id="rId30"/>
    <p:sldLayoutId id="2147483714" r:id="rId31"/>
    <p:sldLayoutId id="2147483727" r:id="rId32"/>
    <p:sldLayoutId id="2147483722" r:id="rId33"/>
    <p:sldLayoutId id="2147483694" r:id="rId34"/>
  </p:sldLayoutIdLs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1" i="0" u="none" strike="noStrike" cap="none">
          <a:solidFill>
            <a:schemeClr val="bg2"/>
          </a:solidFill>
          <a:latin typeface="Graphik Bold" panose="020B0503030202060203" pitchFamily="34" charset="77"/>
          <a:ea typeface="Graphik Bold" panose="020B0503030202060203" pitchFamily="34" charset="77"/>
          <a:cs typeface="Graphik Bold" panose="020B0503030202060203" pitchFamily="34" charset="77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L="114300" marR="0" lvl="0" indent="0" algn="l" rtl="0">
        <a:lnSpc>
          <a:spcPct val="3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chemeClr val="tx1"/>
          </a:solidFill>
          <a:latin typeface="Graphik Medium" panose="020B0503030202060203" pitchFamily="34" charset="77"/>
          <a:ea typeface="Graphik Medium" panose="020B0503030202060203" pitchFamily="34" charset="77"/>
          <a:cs typeface="Graphik Medium" panose="020B0503030202060203" pitchFamily="34" charset="77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4" pos="2835" userDrawn="1">
          <p15:clr>
            <a:srgbClr val="F26B43"/>
          </p15:clr>
        </p15:guide>
        <p15:guide id="15" pos="2925" userDrawn="1">
          <p15:clr>
            <a:srgbClr val="F26B43"/>
          </p15:clr>
        </p15:guide>
        <p15:guide id="26" orient="horz" pos="1755" userDrawn="1">
          <p15:clr>
            <a:srgbClr val="F26B43"/>
          </p15:clr>
        </p15:guide>
        <p15:guide id="27" orient="horz" pos="1845" userDrawn="1">
          <p15:clr>
            <a:srgbClr val="F26B43"/>
          </p15:clr>
        </p15:guide>
        <p15:guide id="34" pos="5760" userDrawn="1">
          <p15:clr>
            <a:srgbClr val="F26B43"/>
          </p15:clr>
        </p15:guide>
        <p15:guide id="36" pos="3388" userDrawn="1">
          <p15:clr>
            <a:srgbClr val="F26B43"/>
          </p15:clr>
        </p15:guide>
        <p15:guide id="39" pos="4222" userDrawn="1">
          <p15:clr>
            <a:srgbClr val="F26B43"/>
          </p15:clr>
        </p15:guide>
        <p15:guide id="40" pos="4315" userDrawn="1">
          <p15:clr>
            <a:srgbClr val="F26B43"/>
          </p15:clr>
        </p15:guide>
        <p15:guide id="41" pos="4686" userDrawn="1">
          <p15:clr>
            <a:srgbClr val="F26B43"/>
          </p15:clr>
        </p15:guide>
        <p15:guide id="42" pos="4779" userDrawn="1">
          <p15:clr>
            <a:srgbClr val="F26B43"/>
          </p15:clr>
        </p15:guide>
        <p15:guide id="43" pos="5150" userDrawn="1">
          <p15:clr>
            <a:srgbClr val="F26B43"/>
          </p15:clr>
        </p15:guide>
        <p15:guide id="44" pos="5243" userDrawn="1">
          <p15:clr>
            <a:srgbClr val="F26B43"/>
          </p15:clr>
        </p15:guide>
        <p15:guide id="45" pos="5609" userDrawn="1">
          <p15:clr>
            <a:srgbClr val="F26B43"/>
          </p15:clr>
        </p15:guide>
        <p15:guide id="46" orient="horz" pos="1029" userDrawn="1">
          <p15:clr>
            <a:srgbClr val="F26B43"/>
          </p15:clr>
        </p15:guide>
        <p15:guide id="47" orient="horz" pos="2597" userDrawn="1">
          <p15:clr>
            <a:srgbClr val="F26B43"/>
          </p15:clr>
        </p15:guide>
        <p15:guide id="48" orient="horz" pos="2690" userDrawn="1">
          <p15:clr>
            <a:srgbClr val="F26B43"/>
          </p15:clr>
        </p15:guide>
        <p15:guide id="49" orient="horz" pos="938" userDrawn="1">
          <p15:clr>
            <a:srgbClr val="F26B43"/>
          </p15:clr>
        </p15:guide>
        <p15:guide id="50" orient="horz" pos="156" userDrawn="1">
          <p15:clr>
            <a:srgbClr val="F26B43"/>
          </p15:clr>
        </p15:guide>
        <p15:guide id="51" orient="horz" pos="3433" userDrawn="1">
          <p15:clr>
            <a:srgbClr val="F26B43"/>
          </p15:clr>
        </p15:guide>
        <p15:guide id="52" pos="3300" userDrawn="1">
          <p15:clr>
            <a:srgbClr val="F26B43"/>
          </p15:clr>
        </p15:guide>
        <p15:guide id="53" pos="2465" userDrawn="1">
          <p15:clr>
            <a:srgbClr val="F26B43"/>
          </p15:clr>
        </p15:guide>
        <p15:guide id="54" pos="2372" userDrawn="1">
          <p15:clr>
            <a:srgbClr val="F26B43"/>
          </p15:clr>
        </p15:guide>
        <p15:guide id="55" pos="2001" userDrawn="1">
          <p15:clr>
            <a:srgbClr val="F26B43"/>
          </p15:clr>
        </p15:guide>
        <p15:guide id="56" pos="1909" userDrawn="1">
          <p15:clr>
            <a:srgbClr val="F26B43"/>
          </p15:clr>
        </p15:guide>
        <p15:guide id="57" pos="1565" userDrawn="1">
          <p15:clr>
            <a:srgbClr val="F26B43"/>
          </p15:clr>
        </p15:guide>
        <p15:guide id="58" pos="1445" userDrawn="1">
          <p15:clr>
            <a:srgbClr val="F26B43"/>
          </p15:clr>
        </p15:guide>
        <p15:guide id="59" pos="1074" userDrawn="1">
          <p15:clr>
            <a:srgbClr val="F26B43"/>
          </p15:clr>
        </p15:guide>
        <p15:guide id="60" pos="981" userDrawn="1">
          <p15:clr>
            <a:srgbClr val="F26B43"/>
          </p15:clr>
        </p15:guide>
        <p15:guide id="61" pos="612" userDrawn="1">
          <p15:clr>
            <a:srgbClr val="F26B43"/>
          </p15:clr>
        </p15:guide>
        <p15:guide id="62" pos="521" userDrawn="1">
          <p15:clr>
            <a:srgbClr val="F26B43"/>
          </p15:clr>
        </p15:guide>
        <p15:guide id="63" pos="158" userDrawn="1">
          <p15:clr>
            <a:srgbClr val="F26B43"/>
          </p15:clr>
        </p15:guide>
        <p15:guide id="64" pos="3760" userDrawn="1">
          <p15:clr>
            <a:srgbClr val="F26B43"/>
          </p15:clr>
        </p15:guide>
        <p15:guide id="65" pos="385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9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6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831284B-16C0-354D-BA5A-E31086D8F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Functional</a:t>
            </a:r>
            <a:r>
              <a:rPr lang="fr-FR" dirty="0"/>
              <a:t> </a:t>
            </a:r>
            <a:r>
              <a:rPr lang="en-US" dirty="0"/>
              <a:t>programming</a:t>
            </a:r>
            <a:r>
              <a:rPr lang="fr-FR" dirty="0"/>
              <a:t> in the JS </a:t>
            </a:r>
            <a:r>
              <a:rPr lang="fr-FR" dirty="0" err="1"/>
              <a:t>ecosystem</a:t>
            </a:r>
            <a:endParaRPr lang="fr-FR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A3C9FA5-C94E-5F40-9B07-90E56CAF060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Version 01  • Février 2020</a:t>
            </a:r>
          </a:p>
          <a:p>
            <a:endParaRPr lang="fr-FR" dirty="0"/>
          </a:p>
        </p:txBody>
      </p:sp>
      <p:pic>
        <p:nvPicPr>
          <p:cNvPr id="9" name="Espace réservé de l’image 8">
            <a:extLst>
              <a:ext uri="{FF2B5EF4-FFF2-40B4-BE49-F238E27FC236}">
                <a16:creationId xmlns:a16="http://schemas.microsoft.com/office/drawing/2014/main" id="{5A8418AF-5141-DD4A-AAC3-5C2500AFC710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3"/>
          <a:srcRect l="204" r="204"/>
          <a:stretch>
            <a:fillRect/>
          </a:stretch>
        </p:blipFill>
        <p:spPr/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7ABCBFC9-5B16-9D41-8C83-1ACEDAC850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24195" y="2603598"/>
            <a:ext cx="1500693" cy="417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9624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4FB6AB-FA62-E94F-B807-87F375E39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Partial application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D297E5E3-398B-9248-8528-4963401455D3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10</a:t>
            </a:fld>
            <a:endParaRPr lang="uk-UA" dirty="0"/>
          </a:p>
        </p:txBody>
      </p:sp>
      <p:sp>
        <p:nvSpPr>
          <p:cNvPr id="7" name="Espace réservé du pied de page 17">
            <a:extLst>
              <a:ext uri="{FF2B5EF4-FFF2-40B4-BE49-F238E27FC236}">
                <a16:creationId xmlns:a16="http://schemas.microsoft.com/office/drawing/2014/main" id="{AD4D462B-2E1A-4833-8716-EDC8AE1BCD9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788"/>
            <a:ext cx="4680520" cy="144016"/>
          </a:xfrm>
        </p:spPr>
        <p:txBody>
          <a:bodyPr/>
          <a:lstStyle/>
          <a:p>
            <a:r>
              <a:rPr lang="fr-FR" dirty="0" err="1"/>
              <a:t>Functional</a:t>
            </a:r>
            <a:r>
              <a:rPr lang="fr-FR" dirty="0"/>
              <a:t> </a:t>
            </a:r>
            <a:r>
              <a:rPr lang="fr-FR" dirty="0" err="1"/>
              <a:t>programming</a:t>
            </a:r>
            <a:r>
              <a:rPr lang="fr-FR" dirty="0"/>
              <a:t> in the JS </a:t>
            </a:r>
            <a:r>
              <a:rPr lang="fr-FR" dirty="0" err="1"/>
              <a:t>ecosystem</a:t>
            </a:r>
            <a:r>
              <a:rPr lang="fr-FR" dirty="0"/>
              <a:t> • v1 • 06/02/2020•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7389EBFB-9927-470B-B68B-B4EDC263723F}"/>
              </a:ext>
            </a:extLst>
          </p:cNvPr>
          <p:cNvSpPr txBox="1">
            <a:spLocks/>
          </p:cNvSpPr>
          <p:nvPr/>
        </p:nvSpPr>
        <p:spPr>
          <a:xfrm>
            <a:off x="968374" y="1777380"/>
            <a:ext cx="7207251" cy="86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400" b="1" i="0" u="none" strike="noStrike" cap="none" baseline="0">
                <a:solidFill>
                  <a:schemeClr val="bg2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fr-FR" i="1" dirty="0">
                <a:solidFill>
                  <a:schemeClr val="tx1">
                    <a:lumMod val="50000"/>
                    <a:lumOff val="50000"/>
                  </a:schemeClr>
                </a:solidFill>
                <a:latin typeface="Graphik Light" panose="020B0403030202060203" pitchFamily="34" charset="0"/>
              </a:rPr>
              <a:t>i.e.</a:t>
            </a:r>
            <a:r>
              <a:rPr lang="fr-FR" dirty="0">
                <a:solidFill>
                  <a:schemeClr val="tx1">
                    <a:lumMod val="50000"/>
                    <a:lumOff val="50000"/>
                  </a:schemeClr>
                </a:solidFill>
                <a:latin typeface="Graphik Light" panose="020B0403030202060203" pitchFamily="34" charset="0"/>
              </a:rPr>
              <a:t>  </a:t>
            </a:r>
            <a:r>
              <a:rPr lang="fr-FR" dirty="0">
                <a:solidFill>
                  <a:schemeClr val="tx1">
                    <a:lumMod val="95000"/>
                    <a:lumOff val="5000"/>
                  </a:schemeClr>
                </a:solidFill>
                <a:latin typeface="Graphik Light" panose="020B0403030202060203" pitchFamily="34" charset="0"/>
              </a:rPr>
              <a:t>fixing arguments of a function to produce a new one of smaller arity.</a:t>
            </a:r>
          </a:p>
        </p:txBody>
      </p:sp>
      <p:pic>
        <p:nvPicPr>
          <p:cNvPr id="5" name="Picture 4" descr="A close up of a screen&#10;&#10;Description automatically generated">
            <a:extLst>
              <a:ext uri="{FF2B5EF4-FFF2-40B4-BE49-F238E27FC236}">
                <a16:creationId xmlns:a16="http://schemas.microsoft.com/office/drawing/2014/main" id="{75E88F03-0DCB-479F-A71C-C2C00CCF4C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137420"/>
            <a:ext cx="9144000" cy="3711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065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4FB6AB-FA62-E94F-B807-87F375E39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Recursive functions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D297E5E3-398B-9248-8528-4963401455D3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11</a:t>
            </a:fld>
            <a:endParaRPr lang="uk-UA" dirty="0"/>
          </a:p>
        </p:txBody>
      </p:sp>
      <p:sp>
        <p:nvSpPr>
          <p:cNvPr id="7" name="Espace réservé du pied de page 17">
            <a:extLst>
              <a:ext uri="{FF2B5EF4-FFF2-40B4-BE49-F238E27FC236}">
                <a16:creationId xmlns:a16="http://schemas.microsoft.com/office/drawing/2014/main" id="{7B5B71B8-7F7A-4C72-BD9E-D4EA294335C8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788"/>
            <a:ext cx="4680520" cy="144016"/>
          </a:xfrm>
        </p:spPr>
        <p:txBody>
          <a:bodyPr/>
          <a:lstStyle/>
          <a:p>
            <a:r>
              <a:rPr lang="fr-FR" dirty="0" err="1"/>
              <a:t>Functional</a:t>
            </a:r>
            <a:r>
              <a:rPr lang="fr-FR" dirty="0"/>
              <a:t> </a:t>
            </a:r>
            <a:r>
              <a:rPr lang="fr-FR" dirty="0" err="1"/>
              <a:t>programming</a:t>
            </a:r>
            <a:r>
              <a:rPr lang="fr-FR" dirty="0"/>
              <a:t> in the JS </a:t>
            </a:r>
            <a:r>
              <a:rPr lang="fr-FR" dirty="0" err="1"/>
              <a:t>ecosystem</a:t>
            </a:r>
            <a:r>
              <a:rPr lang="fr-FR" dirty="0"/>
              <a:t> • v1 • 06/02/2020•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11" name="Espace réservé du texte 5">
            <a:extLst>
              <a:ext uri="{FF2B5EF4-FFF2-40B4-BE49-F238E27FC236}">
                <a16:creationId xmlns:a16="http://schemas.microsoft.com/office/drawing/2014/main" id="{1CC581D2-806F-4905-B17A-058BF13D7630}"/>
              </a:ext>
            </a:extLst>
          </p:cNvPr>
          <p:cNvSpPr txBox="1">
            <a:spLocks/>
          </p:cNvSpPr>
          <p:nvPr/>
        </p:nvSpPr>
        <p:spPr>
          <a:xfrm>
            <a:off x="781073" y="553244"/>
            <a:ext cx="7213725" cy="28803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114300" marR="0" lvl="0" indent="0" algn="l" rtl="0">
              <a:lnSpc>
                <a:spcPct val="3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r-FR" dirty="0">
                <a:solidFill>
                  <a:schemeClr val="accent5"/>
                </a:solidFill>
                <a:latin typeface="Graphik Semibold" panose="020B0703030202060203" pitchFamily="34" charset="0"/>
              </a:rPr>
              <a:t>isPrime - loop version</a:t>
            </a:r>
          </a:p>
        </p:txBody>
      </p:sp>
      <p:pic>
        <p:nvPicPr>
          <p:cNvPr id="15" name="Picture 14" descr="A screen shot of a computer&#10;&#10;Description automatically generated">
            <a:extLst>
              <a:ext uri="{FF2B5EF4-FFF2-40B4-BE49-F238E27FC236}">
                <a16:creationId xmlns:a16="http://schemas.microsoft.com/office/drawing/2014/main" id="{1EA318B0-8DBC-48A9-BBDC-A6116AC124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408" y="890558"/>
            <a:ext cx="8255024" cy="5082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9163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4FB6AB-FA62-E94F-B807-87F375E39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Recursive functions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D297E5E3-398B-9248-8528-4963401455D3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12</a:t>
            </a:fld>
            <a:endParaRPr lang="uk-UA" dirty="0"/>
          </a:p>
        </p:txBody>
      </p:sp>
      <p:sp>
        <p:nvSpPr>
          <p:cNvPr id="7" name="Espace réservé du pied de page 17">
            <a:extLst>
              <a:ext uri="{FF2B5EF4-FFF2-40B4-BE49-F238E27FC236}">
                <a16:creationId xmlns:a16="http://schemas.microsoft.com/office/drawing/2014/main" id="{7B5B71B8-7F7A-4C72-BD9E-D4EA294335C8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788"/>
            <a:ext cx="4680520" cy="144016"/>
          </a:xfrm>
        </p:spPr>
        <p:txBody>
          <a:bodyPr/>
          <a:lstStyle/>
          <a:p>
            <a:r>
              <a:rPr lang="fr-FR" dirty="0" err="1"/>
              <a:t>Functional</a:t>
            </a:r>
            <a:r>
              <a:rPr lang="fr-FR" dirty="0"/>
              <a:t> </a:t>
            </a:r>
            <a:r>
              <a:rPr lang="fr-FR" dirty="0" err="1"/>
              <a:t>programming</a:t>
            </a:r>
            <a:r>
              <a:rPr lang="fr-FR" dirty="0"/>
              <a:t> in the JS </a:t>
            </a:r>
            <a:r>
              <a:rPr lang="fr-FR" dirty="0" err="1"/>
              <a:t>ecosystem</a:t>
            </a:r>
            <a:r>
              <a:rPr lang="fr-FR" dirty="0"/>
              <a:t> • v1 • 06/02/2020•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pic>
        <p:nvPicPr>
          <p:cNvPr id="10" name="Picture 9" descr="A close up of a screen&#10;&#10;Description automatically generated">
            <a:extLst>
              <a:ext uri="{FF2B5EF4-FFF2-40B4-BE49-F238E27FC236}">
                <a16:creationId xmlns:a16="http://schemas.microsoft.com/office/drawing/2014/main" id="{2CB00FCB-F498-477D-88BE-4CDCAB5FF3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36426" y="687005"/>
            <a:ext cx="9124950" cy="5467350"/>
          </a:xfrm>
          <a:prstGeom prst="rect">
            <a:avLst/>
          </a:prstGeom>
        </p:spPr>
      </p:pic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1B33582B-A9AD-487A-9B96-44275E2DF0D8}"/>
              </a:ext>
            </a:extLst>
          </p:cNvPr>
          <p:cNvSpPr txBox="1">
            <a:spLocks/>
          </p:cNvSpPr>
          <p:nvPr/>
        </p:nvSpPr>
        <p:spPr>
          <a:xfrm>
            <a:off x="755576" y="542989"/>
            <a:ext cx="7213725" cy="288032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114300" marR="0" lvl="0" indent="0" algn="l" rtl="0">
              <a:lnSpc>
                <a:spcPct val="3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r-FR" dirty="0">
                <a:solidFill>
                  <a:schemeClr val="accent5"/>
                </a:solidFill>
                <a:latin typeface="Graphik Semibold" panose="020B0703030202060203" pitchFamily="34" charset="0"/>
              </a:rPr>
              <a:t>isPrime - recursive version</a:t>
            </a:r>
          </a:p>
        </p:txBody>
      </p:sp>
    </p:spTree>
    <p:extLst>
      <p:ext uri="{BB962C8B-B14F-4D97-AF65-F5344CB8AC3E}">
        <p14:creationId xmlns:p14="http://schemas.microsoft.com/office/powerpoint/2010/main" val="30734142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re 11">
            <a:extLst>
              <a:ext uri="{FF2B5EF4-FFF2-40B4-BE49-F238E27FC236}">
                <a16:creationId xmlns:a16="http://schemas.microsoft.com/office/drawing/2014/main" id="{1C57B218-03C4-2543-86C7-D69BBD417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Management of </a:t>
            </a:r>
            <a:br>
              <a:rPr lang="fr-FR" dirty="0"/>
            </a:br>
            <a:r>
              <a:rPr lang="fr-FR" dirty="0"/>
              <a:t>side effects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05F9FA5-A94F-1B45-ABE8-DA70A5B453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03.</a:t>
            </a:r>
          </a:p>
        </p:txBody>
      </p:sp>
    </p:spTree>
    <p:extLst>
      <p:ext uri="{BB962C8B-B14F-4D97-AF65-F5344CB8AC3E}">
        <p14:creationId xmlns:p14="http://schemas.microsoft.com/office/powerpoint/2010/main" val="21351016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4FB6AB-FA62-E94F-B807-87F375E39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bg2">
                    <a:lumMod val="60000"/>
                    <a:lumOff val="40000"/>
                  </a:schemeClr>
                </a:solidFill>
              </a:rPr>
              <a:t>Example: </a:t>
            </a:r>
            <a:br>
              <a:rPr lang="fr-FR" dirty="0"/>
            </a:br>
            <a:r>
              <a:rPr lang="fr-FR" dirty="0"/>
              <a:t>OpenWeather2DOM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D297E5E3-398B-9248-8528-4963401455D3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14</a:t>
            </a:fld>
            <a:endParaRPr lang="uk-UA" dirty="0"/>
          </a:p>
        </p:txBody>
      </p:sp>
      <p:sp>
        <p:nvSpPr>
          <p:cNvPr id="7" name="Espace réservé du pied de page 17">
            <a:extLst>
              <a:ext uri="{FF2B5EF4-FFF2-40B4-BE49-F238E27FC236}">
                <a16:creationId xmlns:a16="http://schemas.microsoft.com/office/drawing/2014/main" id="{7B5B71B8-7F7A-4C72-BD9E-D4EA294335C8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788"/>
            <a:ext cx="4680520" cy="144016"/>
          </a:xfrm>
        </p:spPr>
        <p:txBody>
          <a:bodyPr/>
          <a:lstStyle/>
          <a:p>
            <a:r>
              <a:rPr lang="fr-FR" dirty="0" err="1"/>
              <a:t>Functional</a:t>
            </a:r>
            <a:r>
              <a:rPr lang="fr-FR" dirty="0"/>
              <a:t> </a:t>
            </a:r>
            <a:r>
              <a:rPr lang="fr-FR" dirty="0" err="1"/>
              <a:t>programming</a:t>
            </a:r>
            <a:r>
              <a:rPr lang="fr-FR" dirty="0"/>
              <a:t> in the JS </a:t>
            </a:r>
            <a:r>
              <a:rPr lang="fr-FR" dirty="0" err="1"/>
              <a:t>ecosystem</a:t>
            </a:r>
            <a:r>
              <a:rPr lang="fr-FR" dirty="0"/>
              <a:t> • v1 • 06/02/2020•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1B6C8325-3132-4993-9262-D1A8AEB8192E}"/>
              </a:ext>
            </a:extLst>
          </p:cNvPr>
          <p:cNvSpPr txBox="1">
            <a:spLocks/>
          </p:cNvSpPr>
          <p:nvPr/>
        </p:nvSpPr>
        <p:spPr>
          <a:xfrm>
            <a:off x="968376" y="2137420"/>
            <a:ext cx="7060008" cy="2520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400" b="1" i="0" u="none" strike="noStrike" cap="none" baseline="0">
                <a:solidFill>
                  <a:schemeClr val="bg2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fr-FR" sz="1500" b="0" dirty="0">
                <a:solidFill>
                  <a:schemeClr val="tx1"/>
                </a:solidFill>
                <a:latin typeface="Graphik Extralight" panose="020B0303030202060203" pitchFamily="34" charset="0"/>
                <a:ea typeface="Graphik Medium" charset="0"/>
                <a:cs typeface="Graphik Medium" charset="0"/>
              </a:rPr>
              <a:t>01.</a:t>
            </a:r>
            <a:r>
              <a:rPr lang="fr-FR" sz="3000" b="0" dirty="0">
                <a:solidFill>
                  <a:schemeClr val="tx1"/>
                </a:solidFill>
                <a:latin typeface="Graphik Bold" panose="020B0803030202060203" pitchFamily="34" charset="0"/>
                <a:ea typeface="Graphik Medium" charset="0"/>
                <a:cs typeface="Graphik Medium" charset="0"/>
              </a:rPr>
              <a:t>  fetch Bordeaux’s temp, </a:t>
            </a:r>
          </a:p>
          <a:p>
            <a:r>
              <a:rPr lang="fr-FR" sz="1500" b="0" dirty="0">
                <a:solidFill>
                  <a:schemeClr val="tx1"/>
                </a:solidFill>
                <a:latin typeface="Graphik Extralight" panose="020B0303030202060203" pitchFamily="34" charset="0"/>
                <a:ea typeface="Graphik Medium" charset="0"/>
                <a:cs typeface="Graphik Medium" charset="0"/>
              </a:rPr>
              <a:t>02.</a:t>
            </a:r>
            <a:r>
              <a:rPr lang="fr-FR" sz="3200" b="0" dirty="0">
                <a:solidFill>
                  <a:schemeClr val="tx1"/>
                </a:solidFill>
                <a:latin typeface="Graphik Extralight" panose="020B0303030202060203" pitchFamily="34" charset="0"/>
                <a:ea typeface="Graphik Medium" charset="0"/>
                <a:cs typeface="Graphik Medium" charset="0"/>
              </a:rPr>
              <a:t> </a:t>
            </a:r>
            <a:r>
              <a:rPr lang="fr-FR" sz="3000" b="0" dirty="0">
                <a:solidFill>
                  <a:schemeClr val="tx1"/>
                </a:solidFill>
                <a:latin typeface="Graphik Bold" panose="020B0803030202060203" pitchFamily="34" charset="0"/>
                <a:ea typeface="Graphik Medium" charset="0"/>
                <a:cs typeface="Graphik Medium" charset="0"/>
              </a:rPr>
              <a:t>convert it to Celsius, </a:t>
            </a:r>
          </a:p>
          <a:p>
            <a:r>
              <a:rPr lang="fr-FR" sz="1500" b="0" dirty="0">
                <a:solidFill>
                  <a:schemeClr val="tx1"/>
                </a:solidFill>
                <a:latin typeface="Graphik Extralight" panose="020B0303030202060203" pitchFamily="34" charset="0"/>
                <a:ea typeface="Graphik Medium" charset="0"/>
                <a:cs typeface="Graphik Medium" charset="0"/>
              </a:rPr>
              <a:t>03.</a:t>
            </a:r>
            <a:r>
              <a:rPr lang="fr-FR" sz="3200" b="0" dirty="0">
                <a:solidFill>
                  <a:schemeClr val="tx1"/>
                </a:solidFill>
                <a:latin typeface="Graphik Bold" panose="020B0803030202060203" pitchFamily="34" charset="0"/>
                <a:ea typeface="Graphik Medium" charset="0"/>
                <a:cs typeface="Graphik Medium" charset="0"/>
              </a:rPr>
              <a:t> </a:t>
            </a:r>
            <a:r>
              <a:rPr lang="fr-FR" sz="3000" b="0" dirty="0">
                <a:solidFill>
                  <a:schemeClr val="tx1"/>
                </a:solidFill>
                <a:latin typeface="Graphik Bold" panose="020B0803030202060203" pitchFamily="34" charset="0"/>
                <a:ea typeface="Graphik Medium" charset="0"/>
                <a:cs typeface="Graphik Medium" charset="0"/>
              </a:rPr>
              <a:t>multiply by a random number </a:t>
            </a:r>
            <a:r>
              <a:rPr lang="fr-FR" sz="18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Graphik Bold" panose="020B0803030202060203" pitchFamily="34" charset="0"/>
                <a:ea typeface="Graphik Medium" charset="0"/>
                <a:cs typeface="Graphik Medium" charset="0"/>
              </a:rPr>
              <a:t>(</a:t>
            </a:r>
            <a:r>
              <a:rPr lang="fr-FR" altLang="ja-JP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Graphik Bold" panose="020B0803030202060203" pitchFamily="34" charset="0"/>
              </a:rPr>
              <a:t>¯\_(</a:t>
            </a:r>
            <a:r>
              <a:rPr lang="ja-JP" altLang="fr-FR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Graphik Bold" panose="020B0803030202060203" pitchFamily="34" charset="0"/>
              </a:rPr>
              <a:t>ツ</a:t>
            </a:r>
            <a:r>
              <a:rPr lang="fr-FR" altLang="ja-JP" sz="1800" dirty="0">
                <a:solidFill>
                  <a:schemeClr val="tx1">
                    <a:lumMod val="65000"/>
                    <a:lumOff val="35000"/>
                  </a:schemeClr>
                </a:solidFill>
                <a:latin typeface="Graphik Bold" panose="020B0803030202060203" pitchFamily="34" charset="0"/>
              </a:rPr>
              <a:t>)_/¯</a:t>
            </a:r>
            <a:r>
              <a:rPr lang="fr-FR" sz="18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Graphik Bold" panose="020B0803030202060203" pitchFamily="34" charset="0"/>
                <a:ea typeface="Graphik Medium" charset="0"/>
                <a:cs typeface="Graphik Medium" charset="0"/>
              </a:rPr>
              <a:t>)</a:t>
            </a:r>
            <a:r>
              <a:rPr lang="fr-FR" sz="1800" b="0" dirty="0">
                <a:solidFill>
                  <a:schemeClr val="tx1"/>
                </a:solidFill>
                <a:latin typeface="Graphik Bold" panose="020B0803030202060203" pitchFamily="34" charset="0"/>
                <a:ea typeface="Graphik Medium" charset="0"/>
                <a:cs typeface="Graphik Medium" charset="0"/>
              </a:rPr>
              <a:t> </a:t>
            </a:r>
            <a:endParaRPr lang="fr-FR" sz="3000" b="0" dirty="0">
              <a:solidFill>
                <a:schemeClr val="tx1"/>
              </a:solidFill>
              <a:latin typeface="Graphik Bold" panose="020B0803030202060203" pitchFamily="34" charset="0"/>
              <a:ea typeface="Graphik Medium" charset="0"/>
              <a:cs typeface="Graphik Medium" charset="0"/>
            </a:endParaRPr>
          </a:p>
          <a:p>
            <a:r>
              <a:rPr lang="fr-FR" sz="1500" b="0" dirty="0">
                <a:solidFill>
                  <a:schemeClr val="tx1"/>
                </a:solidFill>
                <a:latin typeface="Graphik Extralight" panose="020B0303030202060203" pitchFamily="34" charset="0"/>
                <a:ea typeface="Graphik Medium" charset="0"/>
                <a:cs typeface="Graphik Medium" charset="0"/>
              </a:rPr>
              <a:t>04.</a:t>
            </a:r>
            <a:r>
              <a:rPr lang="fr-FR" sz="3200" b="0" dirty="0">
                <a:solidFill>
                  <a:schemeClr val="tx1"/>
                </a:solidFill>
                <a:latin typeface="Graphik Bold" panose="020B0803030202060203" pitchFamily="34" charset="0"/>
                <a:ea typeface="Graphik Medium" charset="0"/>
                <a:cs typeface="Graphik Medium" charset="0"/>
              </a:rPr>
              <a:t> </a:t>
            </a:r>
            <a:r>
              <a:rPr lang="fr-FR" sz="3000" b="0" dirty="0">
                <a:solidFill>
                  <a:schemeClr val="tx1"/>
                </a:solidFill>
                <a:latin typeface="Graphik Bold" panose="020B0803030202060203" pitchFamily="34" charset="0"/>
                <a:ea typeface="Graphik Medium" charset="0"/>
                <a:cs typeface="Graphik Medium" charset="0"/>
              </a:rPr>
              <a:t>insert result into the DOM</a:t>
            </a:r>
            <a:r>
              <a:rPr lang="fr-FR" sz="1800" b="0" dirty="0">
                <a:solidFill>
                  <a:schemeClr val="tx1"/>
                </a:solidFill>
                <a:latin typeface="Graphik Bold" panose="020B0803030202060203" pitchFamily="34" charset="0"/>
                <a:ea typeface="Graphik Medium" charset="0"/>
                <a:cs typeface="Graphik Medium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3857726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4FB6AB-FA62-E94F-B807-87F375E39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bg2">
                    <a:lumMod val="60000"/>
                    <a:lumOff val="40000"/>
                  </a:schemeClr>
                </a:solidFill>
              </a:rPr>
              <a:t>Example: </a:t>
            </a:r>
            <a:br>
              <a:rPr lang="fr-FR" dirty="0"/>
            </a:br>
            <a:r>
              <a:rPr lang="fr-FR" dirty="0"/>
              <a:t>OpenWeather2DOM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D297E5E3-398B-9248-8528-4963401455D3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15</a:t>
            </a:fld>
            <a:endParaRPr lang="uk-UA" dirty="0"/>
          </a:p>
        </p:txBody>
      </p:sp>
      <p:sp>
        <p:nvSpPr>
          <p:cNvPr id="7" name="Espace réservé du pied de page 17">
            <a:extLst>
              <a:ext uri="{FF2B5EF4-FFF2-40B4-BE49-F238E27FC236}">
                <a16:creationId xmlns:a16="http://schemas.microsoft.com/office/drawing/2014/main" id="{7B5B71B8-7F7A-4C72-BD9E-D4EA294335C8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788"/>
            <a:ext cx="4680520" cy="144016"/>
          </a:xfrm>
        </p:spPr>
        <p:txBody>
          <a:bodyPr/>
          <a:lstStyle/>
          <a:p>
            <a:r>
              <a:rPr lang="fr-FR" dirty="0" err="1"/>
              <a:t>Functional</a:t>
            </a:r>
            <a:r>
              <a:rPr lang="fr-FR" dirty="0"/>
              <a:t> </a:t>
            </a:r>
            <a:r>
              <a:rPr lang="fr-FR" dirty="0" err="1"/>
              <a:t>programming</a:t>
            </a:r>
            <a:r>
              <a:rPr lang="fr-FR" dirty="0"/>
              <a:t> in the JS </a:t>
            </a:r>
            <a:r>
              <a:rPr lang="fr-FR" dirty="0" err="1"/>
              <a:t>ecosystem</a:t>
            </a:r>
            <a:r>
              <a:rPr lang="fr-FR" dirty="0"/>
              <a:t> • v1 • 06/02/2020•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1B6C8325-3132-4993-9262-D1A8AEB8192E}"/>
              </a:ext>
            </a:extLst>
          </p:cNvPr>
          <p:cNvSpPr txBox="1">
            <a:spLocks/>
          </p:cNvSpPr>
          <p:nvPr/>
        </p:nvSpPr>
        <p:spPr>
          <a:xfrm>
            <a:off x="968376" y="2137420"/>
            <a:ext cx="7060008" cy="2520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400" b="1" i="0" u="none" strike="noStrike" cap="none" baseline="0">
                <a:solidFill>
                  <a:schemeClr val="bg2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fr-FR" sz="1500" b="0" dirty="0">
                <a:solidFill>
                  <a:schemeClr val="tx1"/>
                </a:solidFill>
                <a:latin typeface="Graphik Extralight" panose="020B0303030202060203" pitchFamily="34" charset="0"/>
                <a:ea typeface="Graphik Medium" charset="0"/>
                <a:cs typeface="Graphik Medium" charset="0"/>
              </a:rPr>
              <a:t>01.</a:t>
            </a:r>
            <a:r>
              <a:rPr lang="fr-FR" sz="3000" b="0" dirty="0">
                <a:solidFill>
                  <a:schemeClr val="tx1"/>
                </a:solidFill>
                <a:latin typeface="Graphik Bold" panose="020B0803030202060203" pitchFamily="34" charset="0"/>
                <a:ea typeface="Graphik Medium" charset="0"/>
                <a:cs typeface="Graphik Medium" charset="0"/>
              </a:rPr>
              <a:t>  fetch Bordeaux’s temp, </a:t>
            </a:r>
          </a:p>
          <a:p>
            <a:r>
              <a:rPr lang="fr-FR" sz="1500" b="0" dirty="0">
                <a:latin typeface="Graphik Extralight" panose="020B0303030202060203" pitchFamily="34" charset="0"/>
                <a:ea typeface="Graphik Medium" charset="0"/>
                <a:cs typeface="Graphik Medium" charset="0"/>
              </a:rPr>
              <a:t>02.</a:t>
            </a:r>
            <a:r>
              <a:rPr lang="fr-FR" sz="3200" b="0" dirty="0">
                <a:latin typeface="Graphik Extralight" panose="020B0303030202060203" pitchFamily="34" charset="0"/>
                <a:ea typeface="Graphik Medium" charset="0"/>
                <a:cs typeface="Graphik Medium" charset="0"/>
              </a:rPr>
              <a:t> </a:t>
            </a:r>
            <a:r>
              <a:rPr lang="fr-FR" sz="3000" b="0" dirty="0">
                <a:latin typeface="Graphik Bold" panose="020B0803030202060203" pitchFamily="34" charset="0"/>
                <a:ea typeface="Graphik Medium" charset="0"/>
                <a:cs typeface="Graphik Medium" charset="0"/>
              </a:rPr>
              <a:t>convert it to Celsius,</a:t>
            </a:r>
            <a:r>
              <a:rPr lang="fr-FR" sz="3000" b="0" dirty="0">
                <a:solidFill>
                  <a:schemeClr val="tx1"/>
                </a:solidFill>
                <a:latin typeface="Graphik Bold" panose="020B0803030202060203" pitchFamily="34" charset="0"/>
                <a:ea typeface="Graphik Medium" charset="0"/>
                <a:cs typeface="Graphik Medium" charset="0"/>
              </a:rPr>
              <a:t>                      </a:t>
            </a:r>
            <a:r>
              <a:rPr lang="fr-FR" sz="3000" b="0" dirty="0">
                <a:latin typeface="Graphik Extralight" panose="020B0303030202060203" pitchFamily="34" charset="0"/>
                <a:ea typeface="Graphik Medium" charset="0"/>
                <a:cs typeface="Graphik Medium" charset="0"/>
                <a:sym typeface="Wingdings" panose="05000000000000000000" pitchFamily="2" charset="2"/>
              </a:rPr>
              <a:t> pure</a:t>
            </a:r>
            <a:endParaRPr lang="fr-FR" sz="3000" b="0" dirty="0">
              <a:latin typeface="Graphik Extralight" panose="020B0303030202060203" pitchFamily="34" charset="0"/>
              <a:ea typeface="Graphik Medium" charset="0"/>
              <a:cs typeface="Graphik Medium" charset="0"/>
            </a:endParaRPr>
          </a:p>
          <a:p>
            <a:r>
              <a:rPr lang="fr-FR" sz="1500" b="0" dirty="0">
                <a:solidFill>
                  <a:schemeClr val="tx1"/>
                </a:solidFill>
                <a:latin typeface="Graphik Extralight" panose="020B0303030202060203" pitchFamily="34" charset="0"/>
                <a:ea typeface="Graphik Medium" charset="0"/>
                <a:cs typeface="Graphik Medium" charset="0"/>
              </a:rPr>
              <a:t>03.</a:t>
            </a:r>
            <a:r>
              <a:rPr lang="fr-FR" sz="3200" b="0" dirty="0">
                <a:solidFill>
                  <a:schemeClr val="tx1"/>
                </a:solidFill>
                <a:latin typeface="Graphik Bold" panose="020B0803030202060203" pitchFamily="34" charset="0"/>
                <a:ea typeface="Graphik Medium" charset="0"/>
                <a:cs typeface="Graphik Medium" charset="0"/>
              </a:rPr>
              <a:t> </a:t>
            </a:r>
            <a:r>
              <a:rPr lang="fr-FR" sz="3000" b="0" dirty="0">
                <a:solidFill>
                  <a:schemeClr val="tx1"/>
                </a:solidFill>
                <a:latin typeface="Graphik Bold" panose="020B0803030202060203" pitchFamily="34" charset="0"/>
                <a:ea typeface="Graphik Medium" charset="0"/>
                <a:cs typeface="Graphik Medium" charset="0"/>
              </a:rPr>
              <a:t>multiply by a random number</a:t>
            </a:r>
          </a:p>
          <a:p>
            <a:r>
              <a:rPr lang="fr-FR" sz="1500" b="0" dirty="0">
                <a:solidFill>
                  <a:schemeClr val="tx1"/>
                </a:solidFill>
                <a:latin typeface="Graphik Extralight" panose="020B0303030202060203" pitchFamily="34" charset="0"/>
                <a:ea typeface="Graphik Medium" charset="0"/>
                <a:cs typeface="Graphik Medium" charset="0"/>
              </a:rPr>
              <a:t>04.</a:t>
            </a:r>
            <a:r>
              <a:rPr lang="fr-FR" sz="3200" b="0" dirty="0">
                <a:solidFill>
                  <a:schemeClr val="tx1"/>
                </a:solidFill>
                <a:latin typeface="Graphik Bold" panose="020B0803030202060203" pitchFamily="34" charset="0"/>
                <a:ea typeface="Graphik Medium" charset="0"/>
                <a:cs typeface="Graphik Medium" charset="0"/>
              </a:rPr>
              <a:t> </a:t>
            </a:r>
            <a:r>
              <a:rPr lang="fr-FR" sz="3000" b="0" dirty="0">
                <a:solidFill>
                  <a:schemeClr val="tx1"/>
                </a:solidFill>
                <a:latin typeface="Graphik Bold" panose="020B0803030202060203" pitchFamily="34" charset="0"/>
                <a:ea typeface="Graphik Medium" charset="0"/>
                <a:cs typeface="Graphik Medium" charset="0"/>
              </a:rPr>
              <a:t>insert result into the DOM</a:t>
            </a:r>
            <a:r>
              <a:rPr lang="fr-FR" sz="1800" b="0" dirty="0">
                <a:solidFill>
                  <a:schemeClr val="tx1"/>
                </a:solidFill>
                <a:latin typeface="Graphik Bold" panose="020B0803030202060203" pitchFamily="34" charset="0"/>
                <a:ea typeface="Graphik Medium" charset="0"/>
                <a:cs typeface="Graphik Medium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2541435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4FB6AB-FA62-E94F-B807-87F375E39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bg2">
                    <a:lumMod val="60000"/>
                    <a:lumOff val="40000"/>
                  </a:schemeClr>
                </a:solidFill>
              </a:rPr>
              <a:t>Example: </a:t>
            </a:r>
            <a:br>
              <a:rPr lang="fr-FR" dirty="0"/>
            </a:br>
            <a:r>
              <a:rPr lang="fr-FR" dirty="0"/>
              <a:t>OpenWeather2DOM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D297E5E3-398B-9248-8528-4963401455D3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16</a:t>
            </a:fld>
            <a:endParaRPr lang="uk-UA" dirty="0"/>
          </a:p>
        </p:txBody>
      </p:sp>
      <p:sp>
        <p:nvSpPr>
          <p:cNvPr id="7" name="Espace réservé du pied de page 17">
            <a:extLst>
              <a:ext uri="{FF2B5EF4-FFF2-40B4-BE49-F238E27FC236}">
                <a16:creationId xmlns:a16="http://schemas.microsoft.com/office/drawing/2014/main" id="{7B5B71B8-7F7A-4C72-BD9E-D4EA294335C8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788"/>
            <a:ext cx="4680520" cy="144016"/>
          </a:xfrm>
        </p:spPr>
        <p:txBody>
          <a:bodyPr/>
          <a:lstStyle/>
          <a:p>
            <a:r>
              <a:rPr lang="fr-FR" dirty="0" err="1"/>
              <a:t>Functional</a:t>
            </a:r>
            <a:r>
              <a:rPr lang="fr-FR" dirty="0"/>
              <a:t> </a:t>
            </a:r>
            <a:r>
              <a:rPr lang="fr-FR" dirty="0" err="1"/>
              <a:t>programming</a:t>
            </a:r>
            <a:r>
              <a:rPr lang="fr-FR" dirty="0"/>
              <a:t> in the JS </a:t>
            </a:r>
            <a:r>
              <a:rPr lang="fr-FR" dirty="0" err="1"/>
              <a:t>ecosystem</a:t>
            </a:r>
            <a:r>
              <a:rPr lang="fr-FR" dirty="0"/>
              <a:t> • v1 • 06/02/2020•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pic>
        <p:nvPicPr>
          <p:cNvPr id="11" name="Picture 10" descr="A screen shot of a computer&#10;&#10;Description automatically generated">
            <a:extLst>
              <a:ext uri="{FF2B5EF4-FFF2-40B4-BE49-F238E27FC236}">
                <a16:creationId xmlns:a16="http://schemas.microsoft.com/office/drawing/2014/main" id="{6A790B5B-BE64-475A-8CEE-C6D2FA4829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61791" y="1057300"/>
            <a:ext cx="9439182" cy="3637736"/>
          </a:xfrm>
          <a:prstGeom prst="rect">
            <a:avLst/>
          </a:prstGeom>
        </p:spPr>
      </p:pic>
      <p:sp>
        <p:nvSpPr>
          <p:cNvPr id="12" name="Titre 1">
            <a:extLst>
              <a:ext uri="{FF2B5EF4-FFF2-40B4-BE49-F238E27FC236}">
                <a16:creationId xmlns:a16="http://schemas.microsoft.com/office/drawing/2014/main" id="{E66731FB-1B70-4D59-8B6F-E23906080D28}"/>
              </a:ext>
            </a:extLst>
          </p:cNvPr>
          <p:cNvSpPr txBox="1">
            <a:spLocks/>
          </p:cNvSpPr>
          <p:nvPr/>
        </p:nvSpPr>
        <p:spPr>
          <a:xfrm>
            <a:off x="951807" y="4297660"/>
            <a:ext cx="7207251" cy="806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400" b="1" i="0" u="none" strike="noStrike" cap="none" baseline="0">
                <a:solidFill>
                  <a:schemeClr val="bg2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pPr algn="ctr"/>
            <a:r>
              <a:rPr lang="fr-FR" dirty="0">
                <a:solidFill>
                  <a:srgbClr val="C00000"/>
                </a:solidFill>
              </a:rPr>
              <a:t>❌</a:t>
            </a:r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  <a:latin typeface="Graphik Semibold" panose="020B0703030202060203" pitchFamily="34" charset="0"/>
              </a:rPr>
              <a:t>One single impure function: hard to test, hard to reuse…</a:t>
            </a:r>
          </a:p>
        </p:txBody>
      </p:sp>
    </p:spTree>
    <p:extLst>
      <p:ext uri="{BB962C8B-B14F-4D97-AF65-F5344CB8AC3E}">
        <p14:creationId xmlns:p14="http://schemas.microsoft.com/office/powerpoint/2010/main" val="12673950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4FB6AB-FA62-E94F-B807-87F375E39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solidFill>
                  <a:schemeClr val="bg2">
                    <a:lumMod val="60000"/>
                    <a:lumOff val="40000"/>
                  </a:schemeClr>
                </a:solidFill>
              </a:rPr>
              <a:t>Example: </a:t>
            </a:r>
            <a:br>
              <a:rPr lang="fr-FR" dirty="0"/>
            </a:br>
            <a:r>
              <a:rPr lang="fr-FR" dirty="0"/>
              <a:t>OpenWeather2DOM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D297E5E3-398B-9248-8528-4963401455D3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17</a:t>
            </a:fld>
            <a:endParaRPr lang="uk-UA" dirty="0"/>
          </a:p>
        </p:txBody>
      </p:sp>
      <p:sp>
        <p:nvSpPr>
          <p:cNvPr id="7" name="Espace réservé du pied de page 17">
            <a:extLst>
              <a:ext uri="{FF2B5EF4-FFF2-40B4-BE49-F238E27FC236}">
                <a16:creationId xmlns:a16="http://schemas.microsoft.com/office/drawing/2014/main" id="{7B5B71B8-7F7A-4C72-BD9E-D4EA294335C8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788"/>
            <a:ext cx="4680520" cy="144016"/>
          </a:xfrm>
        </p:spPr>
        <p:txBody>
          <a:bodyPr/>
          <a:lstStyle/>
          <a:p>
            <a:r>
              <a:rPr lang="fr-FR" dirty="0" err="1"/>
              <a:t>Functional</a:t>
            </a:r>
            <a:r>
              <a:rPr lang="fr-FR" dirty="0"/>
              <a:t> </a:t>
            </a:r>
            <a:r>
              <a:rPr lang="fr-FR" dirty="0" err="1"/>
              <a:t>programming</a:t>
            </a:r>
            <a:r>
              <a:rPr lang="fr-FR" dirty="0"/>
              <a:t> in the JS </a:t>
            </a:r>
            <a:r>
              <a:rPr lang="fr-FR" dirty="0" err="1"/>
              <a:t>ecosystem</a:t>
            </a:r>
            <a:r>
              <a:rPr lang="fr-FR" dirty="0"/>
              <a:t> • v1 • 06/02/2020•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pic>
        <p:nvPicPr>
          <p:cNvPr id="10" name="Picture 9" descr="A close up of a screen&#10;&#10;Description automatically generated">
            <a:extLst>
              <a:ext uri="{FF2B5EF4-FFF2-40B4-BE49-F238E27FC236}">
                <a16:creationId xmlns:a16="http://schemas.microsoft.com/office/drawing/2014/main" id="{38225D62-E215-46F4-917F-D02CCE8D2B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94765" y="1129308"/>
            <a:ext cx="9533527" cy="3459068"/>
          </a:xfrm>
          <a:prstGeom prst="rect">
            <a:avLst/>
          </a:prstGeom>
        </p:spPr>
      </p:pic>
      <p:sp>
        <p:nvSpPr>
          <p:cNvPr id="13" name="Titre 1">
            <a:extLst>
              <a:ext uri="{FF2B5EF4-FFF2-40B4-BE49-F238E27FC236}">
                <a16:creationId xmlns:a16="http://schemas.microsoft.com/office/drawing/2014/main" id="{BF3A3753-DBDA-45AD-AE4E-08789BE2EE2F}"/>
              </a:ext>
            </a:extLst>
          </p:cNvPr>
          <p:cNvSpPr txBox="1">
            <a:spLocks/>
          </p:cNvSpPr>
          <p:nvPr/>
        </p:nvSpPr>
        <p:spPr>
          <a:xfrm>
            <a:off x="853689" y="4297660"/>
            <a:ext cx="7436617" cy="806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400" b="1" i="0" u="none" strike="noStrike" cap="none" baseline="0">
                <a:solidFill>
                  <a:schemeClr val="bg2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pPr algn="ctr"/>
            <a:r>
              <a:rPr lang="fr-FR" dirty="0">
                <a:solidFill>
                  <a:srgbClr val="00B050"/>
                </a:solidFill>
              </a:rPr>
              <a:t>✔️</a:t>
            </a:r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fr-FR" dirty="0">
                <a:solidFill>
                  <a:schemeClr val="tx1">
                    <a:lumMod val="65000"/>
                    <a:lumOff val="35000"/>
                  </a:schemeClr>
                </a:solidFill>
                <a:latin typeface="Graphik Semibold" panose="020B0703030202060203" pitchFamily="34" charset="0"/>
              </a:rPr>
              <a:t>Isolation of side effects / impure functions from pure functions: easy to test, reuse, and mock.</a:t>
            </a:r>
          </a:p>
        </p:txBody>
      </p:sp>
    </p:spTree>
    <p:extLst>
      <p:ext uri="{BB962C8B-B14F-4D97-AF65-F5344CB8AC3E}">
        <p14:creationId xmlns:p14="http://schemas.microsoft.com/office/powerpoint/2010/main" val="30746132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re 11">
            <a:extLst>
              <a:ext uri="{FF2B5EF4-FFF2-40B4-BE49-F238E27FC236}">
                <a16:creationId xmlns:a16="http://schemas.microsoft.com/office/drawing/2014/main" id="{1C57B218-03C4-2543-86C7-D69BBD417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Some</a:t>
            </a:r>
            <a:r>
              <a:rPr lang="fr-FR" dirty="0"/>
              <a:t> </a:t>
            </a:r>
            <a:r>
              <a:rPr lang="fr-FR" dirty="0" err="1"/>
              <a:t>helpful</a:t>
            </a:r>
            <a:r>
              <a:rPr lang="fr-FR" dirty="0"/>
              <a:t> </a:t>
            </a:r>
            <a:r>
              <a:rPr lang="fr-FR" dirty="0" err="1"/>
              <a:t>tools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05F9FA5-A94F-1B45-ABE8-DA70A5B453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04.</a:t>
            </a:r>
          </a:p>
        </p:txBody>
      </p:sp>
    </p:spTree>
    <p:extLst>
      <p:ext uri="{BB962C8B-B14F-4D97-AF65-F5344CB8AC3E}">
        <p14:creationId xmlns:p14="http://schemas.microsoft.com/office/powerpoint/2010/main" val="20536776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Espace réservé de l’image 9">
            <a:extLst>
              <a:ext uri="{FF2B5EF4-FFF2-40B4-BE49-F238E27FC236}">
                <a16:creationId xmlns:a16="http://schemas.microsoft.com/office/drawing/2014/main" id="{1BD60EBE-A6E2-0D47-AB7F-A735323B744C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/>
          <a:srcRect l="16540" r="16540"/>
          <a:stretch>
            <a:fillRect/>
          </a:stretch>
        </p:blipFill>
        <p:spPr/>
      </p:pic>
      <p:sp>
        <p:nvSpPr>
          <p:cNvPr id="3" name="Titre 2">
            <a:extLst>
              <a:ext uri="{FF2B5EF4-FFF2-40B4-BE49-F238E27FC236}">
                <a16:creationId xmlns:a16="http://schemas.microsoft.com/office/drawing/2014/main" id="{F0EEBA45-850B-6941-A2F3-7857AC244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1 ligne max.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761CBF7-77C1-E44C-BF3C-D12CA7883768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19</a:t>
            </a:fld>
            <a:endParaRPr lang="uk-UA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BF14E103-00D2-364A-9317-7EEE1D0FD53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  <a:p>
            <a:pPr lvl="1"/>
            <a:r>
              <a:rPr lang="fr-FR" dirty="0"/>
              <a:t>Texte</a:t>
            </a:r>
          </a:p>
          <a:p>
            <a:r>
              <a:rPr lang="fr-FR" dirty="0"/>
              <a:t>Titre</a:t>
            </a:r>
          </a:p>
          <a:p>
            <a:pPr lvl="1"/>
            <a:r>
              <a:rPr lang="fr-FR" dirty="0"/>
              <a:t>Texte</a:t>
            </a:r>
          </a:p>
          <a:p>
            <a:r>
              <a:rPr lang="fr-FR" dirty="0"/>
              <a:t>Titre</a:t>
            </a:r>
          </a:p>
          <a:p>
            <a:pPr lvl="1"/>
            <a:r>
              <a:rPr lang="fr-FR" dirty="0"/>
              <a:t>texte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27F56FF1-0615-5149-9506-8338F2C5C2D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fr-FR"/>
              <a:t>Texte</a:t>
            </a:r>
            <a:endParaRPr lang="fr-FR" dirty="0"/>
          </a:p>
        </p:txBody>
      </p:sp>
      <p:sp>
        <p:nvSpPr>
          <p:cNvPr id="17" name="Espace réservé du texte 16">
            <a:extLst>
              <a:ext uri="{FF2B5EF4-FFF2-40B4-BE49-F238E27FC236}">
                <a16:creationId xmlns:a16="http://schemas.microsoft.com/office/drawing/2014/main" id="{591DFEB7-39A6-F640-A644-EB5D0E1C08F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fr-FR"/>
              <a:t>Titre</a:t>
            </a:r>
          </a:p>
          <a:p>
            <a:pPr lvl="1"/>
            <a:r>
              <a:rPr lang="fr-FR"/>
              <a:t>Texte</a:t>
            </a:r>
          </a:p>
          <a:p>
            <a:r>
              <a:rPr lang="fr-FR"/>
              <a:t>Titre</a:t>
            </a:r>
          </a:p>
          <a:p>
            <a:pPr lvl="1"/>
            <a:r>
              <a:rPr lang="fr-FR"/>
              <a:t>Texte</a:t>
            </a:r>
          </a:p>
          <a:p>
            <a:r>
              <a:rPr lang="fr-FR"/>
              <a:t>Titre</a:t>
            </a:r>
          </a:p>
          <a:p>
            <a:pPr lvl="1"/>
            <a:r>
              <a:rPr lang="fr-FR"/>
              <a:t>texte</a:t>
            </a:r>
          </a:p>
          <a:p>
            <a:endParaRPr lang="fr-FR" dirty="0"/>
          </a:p>
        </p:txBody>
      </p:sp>
      <p:pic>
        <p:nvPicPr>
          <p:cNvPr id="33" name="Espace réservé de l’image 32">
            <a:extLst>
              <a:ext uri="{FF2B5EF4-FFF2-40B4-BE49-F238E27FC236}">
                <a16:creationId xmlns:a16="http://schemas.microsoft.com/office/drawing/2014/main" id="{F3E92F87-2470-C940-BC0C-DA3042B44CBB}"/>
              </a:ext>
            </a:extLst>
          </p:cNvPr>
          <p:cNvPicPr>
            <a:picLocks noGrp="1" noChangeAspect="1"/>
          </p:cNvPicPr>
          <p:nvPr>
            <p:ph type="pic" sz="quarter" idx="26"/>
          </p:nvPr>
        </p:nvPicPr>
        <p:blipFill rotWithShape="1">
          <a:blip r:embed="rId3"/>
          <a:srcRect l="-16540" t="-326" r="-16540" b="-326"/>
          <a:stretch/>
        </p:blipFill>
        <p:spPr>
          <a:xfrm>
            <a:off x="5618163" y="1129308"/>
            <a:ext cx="2889250" cy="1080122"/>
          </a:xfrm>
        </p:spPr>
      </p:pic>
      <p:sp>
        <p:nvSpPr>
          <p:cNvPr id="54" name="Espace réservé du texte 53">
            <a:extLst>
              <a:ext uri="{FF2B5EF4-FFF2-40B4-BE49-F238E27FC236}">
                <a16:creationId xmlns:a16="http://schemas.microsoft.com/office/drawing/2014/main" id="{866DBCAC-C416-DB42-8F6F-0AEB3A28B5A5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fr-FR" dirty="0"/>
              <a:t>00</a:t>
            </a:r>
          </a:p>
        </p:txBody>
      </p:sp>
      <p:sp>
        <p:nvSpPr>
          <p:cNvPr id="55" name="Espace réservé du texte 54">
            <a:extLst>
              <a:ext uri="{FF2B5EF4-FFF2-40B4-BE49-F238E27FC236}">
                <a16:creationId xmlns:a16="http://schemas.microsoft.com/office/drawing/2014/main" id="{61B682BA-8056-B34F-9254-E44D9DB84C18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56" name="Espace réservé du texte 55">
            <a:extLst>
              <a:ext uri="{FF2B5EF4-FFF2-40B4-BE49-F238E27FC236}">
                <a16:creationId xmlns:a16="http://schemas.microsoft.com/office/drawing/2014/main" id="{81158243-1CF1-E948-8764-FE0BE3EB62D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fr-FR" dirty="0"/>
              <a:t>00</a:t>
            </a:r>
          </a:p>
        </p:txBody>
      </p:sp>
      <p:sp>
        <p:nvSpPr>
          <p:cNvPr id="57" name="Espace réservé du texte 56">
            <a:extLst>
              <a:ext uri="{FF2B5EF4-FFF2-40B4-BE49-F238E27FC236}">
                <a16:creationId xmlns:a16="http://schemas.microsoft.com/office/drawing/2014/main" id="{7ADE8F82-F63C-1A49-AB61-3C015C2E852C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fr-FR" dirty="0"/>
              <a:t>00</a:t>
            </a:r>
          </a:p>
        </p:txBody>
      </p:sp>
      <p:sp>
        <p:nvSpPr>
          <p:cNvPr id="58" name="Espace réservé du texte 57">
            <a:extLst>
              <a:ext uri="{FF2B5EF4-FFF2-40B4-BE49-F238E27FC236}">
                <a16:creationId xmlns:a16="http://schemas.microsoft.com/office/drawing/2014/main" id="{62C37F93-B630-744D-B6D3-E226A7093D72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fr-FR" dirty="0"/>
              <a:t>00</a:t>
            </a:r>
          </a:p>
        </p:txBody>
      </p:sp>
      <p:sp>
        <p:nvSpPr>
          <p:cNvPr id="59" name="Espace réservé du texte 58">
            <a:extLst>
              <a:ext uri="{FF2B5EF4-FFF2-40B4-BE49-F238E27FC236}">
                <a16:creationId xmlns:a16="http://schemas.microsoft.com/office/drawing/2014/main" id="{A7C35C8D-30CD-EF49-BA2E-488F37CB98B1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60" name="Espace réservé du texte 59">
            <a:extLst>
              <a:ext uri="{FF2B5EF4-FFF2-40B4-BE49-F238E27FC236}">
                <a16:creationId xmlns:a16="http://schemas.microsoft.com/office/drawing/2014/main" id="{B86C29CD-DBA5-EA49-806F-119CD86C89D2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61" name="Espace réservé du texte 60">
            <a:extLst>
              <a:ext uri="{FF2B5EF4-FFF2-40B4-BE49-F238E27FC236}">
                <a16:creationId xmlns:a16="http://schemas.microsoft.com/office/drawing/2014/main" id="{E2E276A5-3CF5-E94C-A20C-35AE07D90707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35" name="object 13">
            <a:extLst>
              <a:ext uri="{FF2B5EF4-FFF2-40B4-BE49-F238E27FC236}">
                <a16:creationId xmlns:a16="http://schemas.microsoft.com/office/drawing/2014/main" id="{C356908D-17E8-BE46-82AA-5EC7CDCE83F9}"/>
              </a:ext>
            </a:extLst>
          </p:cNvPr>
          <p:cNvSpPr/>
          <p:nvPr/>
        </p:nvSpPr>
        <p:spPr>
          <a:xfrm>
            <a:off x="7118552" y="4873724"/>
            <a:ext cx="987213" cy="657312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222092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A19FF96-7DD0-0040-828B-A523CF6F7D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Contents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1B4FBCF-B1E9-524A-BD98-8FCB15B72B21}"/>
              </a:ext>
            </a:extLst>
          </p:cNvPr>
          <p:cNvSpPr>
            <a:spLocks noGrp="1"/>
          </p:cNvSpPr>
          <p:nvPr>
            <p:ph type="sldNum" idx="19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2</a:t>
            </a:fld>
            <a:endParaRPr lang="uk-UA" dirty="0"/>
          </a:p>
        </p:txBody>
      </p:sp>
      <p:sp>
        <p:nvSpPr>
          <p:cNvPr id="5" name="Sous-titre 4">
            <a:extLst>
              <a:ext uri="{FF2B5EF4-FFF2-40B4-BE49-F238E27FC236}">
                <a16:creationId xmlns:a16="http://schemas.microsoft.com/office/drawing/2014/main" id="{30997316-F276-E841-A8C1-A7469BDAC9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8375" y="1441449"/>
            <a:ext cx="588963" cy="3216251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fr-FR" dirty="0"/>
              <a:t>01.</a:t>
            </a:r>
          </a:p>
          <a:p>
            <a:pPr>
              <a:lnSpc>
                <a:spcPct val="200000"/>
              </a:lnSpc>
            </a:pPr>
            <a:r>
              <a:rPr lang="fr-FR" dirty="0"/>
              <a:t>02.</a:t>
            </a:r>
          </a:p>
          <a:p>
            <a:pPr>
              <a:lnSpc>
                <a:spcPct val="200000"/>
              </a:lnSpc>
            </a:pPr>
            <a:r>
              <a:rPr lang="fr-FR" dirty="0"/>
              <a:t>03.</a:t>
            </a:r>
          </a:p>
          <a:p>
            <a:pPr>
              <a:lnSpc>
                <a:spcPct val="200000"/>
              </a:lnSpc>
            </a:pPr>
            <a:r>
              <a:rPr lang="fr-FR" dirty="0"/>
              <a:t>04.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63FDBA37-F74B-7F40-9B6B-6CE160C0EE6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fr-FR" dirty="0"/>
              <a:t>Principles of the functional paradigm</a:t>
            </a:r>
          </a:p>
          <a:p>
            <a:pPr>
              <a:lnSpc>
                <a:spcPct val="200000"/>
              </a:lnSpc>
            </a:pPr>
            <a:r>
              <a:rPr lang="fr-FR" dirty="0"/>
              <a:t>Application of FP principles in JS</a:t>
            </a:r>
          </a:p>
          <a:p>
            <a:pPr>
              <a:lnSpc>
                <a:spcPct val="200000"/>
              </a:lnSpc>
            </a:pPr>
            <a:r>
              <a:rPr lang="fr-FR" dirty="0"/>
              <a:t>Management of side effects</a:t>
            </a:r>
          </a:p>
          <a:p>
            <a:pPr>
              <a:lnSpc>
                <a:spcPct val="200000"/>
              </a:lnSpc>
            </a:pPr>
            <a:r>
              <a:rPr lang="fr-FR" dirty="0"/>
              <a:t>Some helpful tools</a:t>
            </a:r>
          </a:p>
          <a:p>
            <a:pPr>
              <a:lnSpc>
                <a:spcPct val="200000"/>
              </a:lnSpc>
            </a:pPr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80C71FCD-0534-EC4B-BE13-E4A579365A5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850064" y="1467755"/>
            <a:ext cx="1325562" cy="3507480"/>
          </a:xfrm>
        </p:spPr>
        <p:txBody>
          <a:bodyPr/>
          <a:lstStyle/>
          <a:p>
            <a:pPr>
              <a:lnSpc>
                <a:spcPct val="250000"/>
              </a:lnSpc>
            </a:pPr>
            <a:r>
              <a:rPr lang="fr-FR" dirty="0"/>
              <a:t> p.3–?</a:t>
            </a:r>
          </a:p>
          <a:p>
            <a:pPr>
              <a:lnSpc>
                <a:spcPct val="250000"/>
              </a:lnSpc>
            </a:pPr>
            <a:r>
              <a:rPr lang="fr-FR" dirty="0"/>
              <a:t>  p.?–?</a:t>
            </a:r>
          </a:p>
          <a:p>
            <a:pPr>
              <a:lnSpc>
                <a:spcPct val="250000"/>
              </a:lnSpc>
            </a:pPr>
            <a:r>
              <a:rPr lang="fr-FR" dirty="0"/>
              <a:t>  p.?–?</a:t>
            </a:r>
          </a:p>
          <a:p>
            <a:pPr>
              <a:lnSpc>
                <a:spcPct val="250000"/>
              </a:lnSpc>
            </a:pPr>
            <a:r>
              <a:rPr lang="fr-FR" dirty="0"/>
              <a:t>p.?–?</a:t>
            </a:r>
          </a:p>
        </p:txBody>
      </p:sp>
      <p:sp>
        <p:nvSpPr>
          <p:cNvPr id="18" name="Espace réservé du pied de page 17">
            <a:extLst>
              <a:ext uri="{FF2B5EF4-FFF2-40B4-BE49-F238E27FC236}">
                <a16:creationId xmlns:a16="http://schemas.microsoft.com/office/drawing/2014/main" id="{25377960-2AE1-9843-8D95-33879CD98993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 dirty="0" err="1"/>
              <a:t>Functional</a:t>
            </a:r>
            <a:r>
              <a:rPr lang="fr-FR" dirty="0"/>
              <a:t> </a:t>
            </a:r>
            <a:r>
              <a:rPr lang="fr-FR" dirty="0" err="1"/>
              <a:t>programming</a:t>
            </a:r>
            <a:r>
              <a:rPr lang="fr-FR" dirty="0"/>
              <a:t> in the JS </a:t>
            </a:r>
            <a:r>
              <a:rPr lang="fr-FR" dirty="0" err="1"/>
              <a:t>ecosystem</a:t>
            </a:r>
            <a:r>
              <a:rPr lang="fr-FR" dirty="0"/>
              <a:t> • v1 • 06/02/2020•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</p:spTree>
    <p:extLst>
      <p:ext uri="{BB962C8B-B14F-4D97-AF65-F5344CB8AC3E}">
        <p14:creationId xmlns:p14="http://schemas.microsoft.com/office/powerpoint/2010/main" val="23912888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Espace réservé de l’image 16">
            <a:extLst>
              <a:ext uri="{FF2B5EF4-FFF2-40B4-BE49-F238E27FC236}">
                <a16:creationId xmlns:a16="http://schemas.microsoft.com/office/drawing/2014/main" id="{83497A74-3D01-274E-9971-65BD10A675E2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/>
          <a:srcRect l="16526" r="16526"/>
          <a:stretch>
            <a:fillRect/>
          </a:stretch>
        </p:blipFill>
        <p:spPr/>
      </p:pic>
      <p:sp>
        <p:nvSpPr>
          <p:cNvPr id="3" name="Titre 2">
            <a:extLst>
              <a:ext uri="{FF2B5EF4-FFF2-40B4-BE49-F238E27FC236}">
                <a16:creationId xmlns:a16="http://schemas.microsoft.com/office/drawing/2014/main" id="{AC711027-EE14-0244-8B9E-080E8BF7A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Titre sur 1 ligne max.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518A1B9-F4A2-5243-A3C3-85605715657A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20</a:t>
            </a:fld>
            <a:endParaRPr lang="uk-UA" dirty="0"/>
          </a:p>
        </p:txBody>
      </p:sp>
      <p:sp>
        <p:nvSpPr>
          <p:cNvPr id="43" name="Espace réservé du texte 42">
            <a:extLst>
              <a:ext uri="{FF2B5EF4-FFF2-40B4-BE49-F238E27FC236}">
                <a16:creationId xmlns:a16="http://schemas.microsoft.com/office/drawing/2014/main" id="{DAF5C64C-4B8A-ED49-B8B1-8149D984EF2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71429416-0F3C-F648-A121-E96FA16072D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/>
              <a:t>Sous-titre sur une ou</a:t>
            </a:r>
          </a:p>
          <a:p>
            <a:r>
              <a:rPr lang="fr-FR"/>
              <a:t>Deux lignes max.</a:t>
            </a:r>
            <a:endParaRPr lang="fr-FR" dirty="0"/>
          </a:p>
        </p:txBody>
      </p:sp>
      <p:sp>
        <p:nvSpPr>
          <p:cNvPr id="23" name="Espace réservé du texte 22">
            <a:extLst>
              <a:ext uri="{FF2B5EF4-FFF2-40B4-BE49-F238E27FC236}">
                <a16:creationId xmlns:a16="http://schemas.microsoft.com/office/drawing/2014/main" id="{2838295D-64B8-8F45-A718-4567BDD8ACF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fr-FR"/>
              <a:t>00</a:t>
            </a:r>
            <a:endParaRPr lang="fr-FR" dirty="0"/>
          </a:p>
        </p:txBody>
      </p:sp>
      <p:sp>
        <p:nvSpPr>
          <p:cNvPr id="24" name="Espace réservé du texte 23">
            <a:extLst>
              <a:ext uri="{FF2B5EF4-FFF2-40B4-BE49-F238E27FC236}">
                <a16:creationId xmlns:a16="http://schemas.microsoft.com/office/drawing/2014/main" id="{7AB89FAF-BA92-8143-AC54-804720C02721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fr-FR"/>
              <a:t>TITRE</a:t>
            </a:r>
            <a:endParaRPr lang="fr-FR" dirty="0"/>
          </a:p>
        </p:txBody>
      </p:sp>
      <p:sp>
        <p:nvSpPr>
          <p:cNvPr id="25" name="Espace réservé du texte 24">
            <a:extLst>
              <a:ext uri="{FF2B5EF4-FFF2-40B4-BE49-F238E27FC236}">
                <a16:creationId xmlns:a16="http://schemas.microsoft.com/office/drawing/2014/main" id="{A4B76AB6-5B5F-204E-80F6-2D27C193FA5F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fr-FR"/>
              <a:t>00</a:t>
            </a:r>
            <a:endParaRPr lang="fr-FR" dirty="0"/>
          </a:p>
        </p:txBody>
      </p:sp>
      <p:sp>
        <p:nvSpPr>
          <p:cNvPr id="26" name="Espace réservé du texte 25">
            <a:extLst>
              <a:ext uri="{FF2B5EF4-FFF2-40B4-BE49-F238E27FC236}">
                <a16:creationId xmlns:a16="http://schemas.microsoft.com/office/drawing/2014/main" id="{4236FAB4-5C4C-0343-986E-8597AA8C8113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fr-FR"/>
              <a:t>00</a:t>
            </a:r>
            <a:endParaRPr lang="fr-FR" dirty="0"/>
          </a:p>
        </p:txBody>
      </p:sp>
      <p:sp>
        <p:nvSpPr>
          <p:cNvPr id="27" name="Espace réservé du texte 26">
            <a:extLst>
              <a:ext uri="{FF2B5EF4-FFF2-40B4-BE49-F238E27FC236}">
                <a16:creationId xmlns:a16="http://schemas.microsoft.com/office/drawing/2014/main" id="{5CC9D4E6-EF16-6B4D-90D4-6A6CCD80494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fr-FR"/>
              <a:t>00</a:t>
            </a:r>
            <a:endParaRPr lang="fr-FR" dirty="0"/>
          </a:p>
        </p:txBody>
      </p:sp>
      <p:sp>
        <p:nvSpPr>
          <p:cNvPr id="28" name="Espace réservé du texte 27">
            <a:extLst>
              <a:ext uri="{FF2B5EF4-FFF2-40B4-BE49-F238E27FC236}">
                <a16:creationId xmlns:a16="http://schemas.microsoft.com/office/drawing/2014/main" id="{7ABCB040-7C80-E642-99B8-9431A9DB0020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fr-FR"/>
              <a:t>TITRE</a:t>
            </a:r>
            <a:endParaRPr lang="fr-FR" dirty="0"/>
          </a:p>
        </p:txBody>
      </p:sp>
      <p:sp>
        <p:nvSpPr>
          <p:cNvPr id="29" name="Espace réservé du texte 28">
            <a:extLst>
              <a:ext uri="{FF2B5EF4-FFF2-40B4-BE49-F238E27FC236}">
                <a16:creationId xmlns:a16="http://schemas.microsoft.com/office/drawing/2014/main" id="{24EEA0F1-41B0-4042-B59C-A9011B888331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fr-FR"/>
              <a:t>TITRE</a:t>
            </a:r>
            <a:endParaRPr lang="fr-FR" dirty="0"/>
          </a:p>
        </p:txBody>
      </p:sp>
      <p:sp>
        <p:nvSpPr>
          <p:cNvPr id="30" name="Espace réservé du texte 29">
            <a:extLst>
              <a:ext uri="{FF2B5EF4-FFF2-40B4-BE49-F238E27FC236}">
                <a16:creationId xmlns:a16="http://schemas.microsoft.com/office/drawing/2014/main" id="{B16D66B5-9818-A74C-A543-1D8C8B5F48EB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fr-FR"/>
              <a:t>TITRE</a:t>
            </a:r>
            <a:endParaRPr lang="fr-FR" dirty="0"/>
          </a:p>
        </p:txBody>
      </p:sp>
      <p:sp>
        <p:nvSpPr>
          <p:cNvPr id="44" name="Espace réservé du texte 43">
            <a:extLst>
              <a:ext uri="{FF2B5EF4-FFF2-40B4-BE49-F238E27FC236}">
                <a16:creationId xmlns:a16="http://schemas.microsoft.com/office/drawing/2014/main" id="{EBB01DFD-CE21-3149-9953-1992E39BDFC7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pPr lvl="1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</a:t>
            </a:r>
          </a:p>
        </p:txBody>
      </p:sp>
      <p:sp>
        <p:nvSpPr>
          <p:cNvPr id="45" name="Espace réservé du texte 44">
            <a:extLst>
              <a:ext uri="{FF2B5EF4-FFF2-40B4-BE49-F238E27FC236}">
                <a16:creationId xmlns:a16="http://schemas.microsoft.com/office/drawing/2014/main" id="{A6DCBFB6-C26D-FE42-8835-248859642583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46" name="Espace réservé du texte 45">
            <a:extLst>
              <a:ext uri="{FF2B5EF4-FFF2-40B4-BE49-F238E27FC236}">
                <a16:creationId xmlns:a16="http://schemas.microsoft.com/office/drawing/2014/main" id="{F8106978-1798-4742-9907-66DBE6600651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</a:t>
            </a:r>
          </a:p>
          <a:p>
            <a:endParaRPr lang="fr-FR" dirty="0"/>
          </a:p>
        </p:txBody>
      </p:sp>
      <p:sp>
        <p:nvSpPr>
          <p:cNvPr id="47" name="Espace réservé du texte 46">
            <a:extLst>
              <a:ext uri="{FF2B5EF4-FFF2-40B4-BE49-F238E27FC236}">
                <a16:creationId xmlns:a16="http://schemas.microsoft.com/office/drawing/2014/main" id="{A97902A6-576C-1F44-AAB7-6EB2D6981CA8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48" name="Espace réservé du texte 47">
            <a:extLst>
              <a:ext uri="{FF2B5EF4-FFF2-40B4-BE49-F238E27FC236}">
                <a16:creationId xmlns:a16="http://schemas.microsoft.com/office/drawing/2014/main" id="{4874F42A-E3A4-D44B-948F-EF9E8E9D2B5C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269963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itre 53">
            <a:extLst>
              <a:ext uri="{FF2B5EF4-FFF2-40B4-BE49-F238E27FC236}">
                <a16:creationId xmlns:a16="http://schemas.microsoft.com/office/drawing/2014/main" id="{246340F4-EC7F-BF4D-B588-894E7C87B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ligne</a:t>
            </a:r>
            <a:br>
              <a:rPr lang="fr-FR" dirty="0"/>
            </a:br>
            <a:r>
              <a:rPr lang="fr-FR" dirty="0"/>
              <a:t>ou deux lignes max.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0B794E0-BCBF-5343-84E6-25BD569FA03D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21</a:t>
            </a:fld>
            <a:endParaRPr lang="uk-UA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6EE666C-794C-ED49-9E83-010C0E2D24CD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pic>
        <p:nvPicPr>
          <p:cNvPr id="45" name="Espace réservé de l’image 44">
            <a:extLst>
              <a:ext uri="{FF2B5EF4-FFF2-40B4-BE49-F238E27FC236}">
                <a16:creationId xmlns:a16="http://schemas.microsoft.com/office/drawing/2014/main" id="{275B8C7E-271C-B44B-ABD0-62372559BA91}"/>
              </a:ext>
            </a:extLst>
          </p:cNvPr>
          <p:cNvPicPr>
            <a:picLocks noGrp="1" noChangeAspect="1"/>
          </p:cNvPicPr>
          <p:nvPr>
            <p:ph type="pic" sz="quarter" idx="25"/>
          </p:nvPr>
        </p:nvPicPr>
        <p:blipFill rotWithShape="1">
          <a:blip r:embed="rId2"/>
          <a:srcRect l="-10411" r="-10411"/>
          <a:stretch/>
        </p:blipFill>
        <p:spPr>
          <a:xfrm>
            <a:off x="539553" y="1849438"/>
            <a:ext cx="1584176" cy="1310536"/>
          </a:xfrm>
        </p:spPr>
      </p:pic>
      <p:pic>
        <p:nvPicPr>
          <p:cNvPr id="47" name="Espace réservé de l’image 46">
            <a:extLst>
              <a:ext uri="{FF2B5EF4-FFF2-40B4-BE49-F238E27FC236}">
                <a16:creationId xmlns:a16="http://schemas.microsoft.com/office/drawing/2014/main" id="{AA22AF12-8A34-E74E-9FD7-715293222048}"/>
              </a:ext>
            </a:extLst>
          </p:cNvPr>
          <p:cNvPicPr>
            <a:picLocks noGrp="1" noChangeAspect="1"/>
          </p:cNvPicPr>
          <p:nvPr>
            <p:ph type="pic" sz="quarter" idx="26"/>
          </p:nvPr>
        </p:nvPicPr>
        <p:blipFill rotWithShape="1">
          <a:blip r:embed="rId2"/>
          <a:srcRect l="-10411" r="-10411"/>
          <a:stretch/>
        </p:blipFill>
        <p:spPr>
          <a:xfrm>
            <a:off x="2699793" y="1849438"/>
            <a:ext cx="1584176" cy="1310536"/>
          </a:xfrm>
        </p:spPr>
      </p:pic>
      <p:pic>
        <p:nvPicPr>
          <p:cNvPr id="49" name="Espace réservé de l’image 48">
            <a:extLst>
              <a:ext uri="{FF2B5EF4-FFF2-40B4-BE49-F238E27FC236}">
                <a16:creationId xmlns:a16="http://schemas.microsoft.com/office/drawing/2014/main" id="{E68515FD-D29D-FA48-A733-B19A2DEB5DEE}"/>
              </a:ext>
            </a:extLst>
          </p:cNvPr>
          <p:cNvPicPr>
            <a:picLocks noGrp="1" noChangeAspect="1"/>
          </p:cNvPicPr>
          <p:nvPr>
            <p:ph type="pic" sz="quarter" idx="27"/>
          </p:nvPr>
        </p:nvPicPr>
        <p:blipFill rotWithShape="1">
          <a:blip r:embed="rId2"/>
          <a:srcRect l="-10411" r="-10411"/>
          <a:stretch/>
        </p:blipFill>
        <p:spPr>
          <a:xfrm>
            <a:off x="4860562" y="1849438"/>
            <a:ext cx="1584176" cy="1310536"/>
          </a:xfrm>
        </p:spPr>
      </p:pic>
      <p:pic>
        <p:nvPicPr>
          <p:cNvPr id="51" name="Espace réservé de l’image 50">
            <a:extLst>
              <a:ext uri="{FF2B5EF4-FFF2-40B4-BE49-F238E27FC236}">
                <a16:creationId xmlns:a16="http://schemas.microsoft.com/office/drawing/2014/main" id="{F1B82732-76BC-9A40-ACD7-A7C8ECF8A1B4}"/>
              </a:ext>
            </a:extLst>
          </p:cNvPr>
          <p:cNvPicPr>
            <a:picLocks noGrp="1" noChangeAspect="1"/>
          </p:cNvPicPr>
          <p:nvPr>
            <p:ph type="pic" sz="quarter" idx="28"/>
          </p:nvPr>
        </p:nvPicPr>
        <p:blipFill rotWithShape="1">
          <a:blip r:embed="rId2"/>
          <a:srcRect l="-10411" r="-10411"/>
          <a:stretch/>
        </p:blipFill>
        <p:spPr>
          <a:xfrm>
            <a:off x="7020272" y="1849438"/>
            <a:ext cx="1584176" cy="1310536"/>
          </a:xfrm>
        </p:spPr>
      </p:pic>
      <p:sp>
        <p:nvSpPr>
          <p:cNvPr id="31" name="Espace réservé du texte 30">
            <a:extLst>
              <a:ext uri="{FF2B5EF4-FFF2-40B4-BE49-F238E27FC236}">
                <a16:creationId xmlns:a16="http://schemas.microsoft.com/office/drawing/2014/main" id="{A0EF2B86-5E54-9946-9F26-F3EA13FD9B38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551539" y="3779610"/>
            <a:ext cx="1569013" cy="1396688"/>
          </a:xfrm>
        </p:spPr>
        <p:txBody>
          <a:bodyPr/>
          <a:lstStyle/>
          <a:p>
            <a:pPr lvl="1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endParaRPr lang="fr-FR" dirty="0"/>
          </a:p>
        </p:txBody>
      </p:sp>
      <p:sp>
        <p:nvSpPr>
          <p:cNvPr id="32" name="Espace réservé du texte 31">
            <a:extLst>
              <a:ext uri="{FF2B5EF4-FFF2-40B4-BE49-F238E27FC236}">
                <a16:creationId xmlns:a16="http://schemas.microsoft.com/office/drawing/2014/main" id="{5BFAD36F-4343-EE44-86A2-EE6EB80F8867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33" name="Espace réservé du texte 32">
            <a:extLst>
              <a:ext uri="{FF2B5EF4-FFF2-40B4-BE49-F238E27FC236}">
                <a16:creationId xmlns:a16="http://schemas.microsoft.com/office/drawing/2014/main" id="{B75E592B-FADD-4F41-9959-BFD233A4BCA5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fr-FR" dirty="0" err="1"/>
              <a:t>TeLorem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</a:t>
            </a:r>
          </a:p>
        </p:txBody>
      </p:sp>
      <p:sp>
        <p:nvSpPr>
          <p:cNvPr id="34" name="Espace réservé du texte 33">
            <a:extLst>
              <a:ext uri="{FF2B5EF4-FFF2-40B4-BE49-F238E27FC236}">
                <a16:creationId xmlns:a16="http://schemas.microsoft.com/office/drawing/2014/main" id="{ADEDA0B8-585E-0046-B5B5-1AA73D03F938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35" name="Espace réservé du texte 34">
            <a:extLst>
              <a:ext uri="{FF2B5EF4-FFF2-40B4-BE49-F238E27FC236}">
                <a16:creationId xmlns:a16="http://schemas.microsoft.com/office/drawing/2014/main" id="{4391591D-114B-3E43-8E21-47CD6E6C4433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fr-FR" dirty="0" err="1"/>
              <a:t>TextLorem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</a:t>
            </a:r>
          </a:p>
        </p:txBody>
      </p:sp>
      <p:sp>
        <p:nvSpPr>
          <p:cNvPr id="36" name="Espace réservé du texte 35">
            <a:extLst>
              <a:ext uri="{FF2B5EF4-FFF2-40B4-BE49-F238E27FC236}">
                <a16:creationId xmlns:a16="http://schemas.microsoft.com/office/drawing/2014/main" id="{B891AF01-FC62-4E41-AB49-9DD9F775171F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37" name="Espace réservé du texte 36">
            <a:extLst>
              <a:ext uri="{FF2B5EF4-FFF2-40B4-BE49-F238E27FC236}">
                <a16:creationId xmlns:a16="http://schemas.microsoft.com/office/drawing/2014/main" id="{3EFD3C17-E25D-9B43-8DA7-87B9CDA1739D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7035435" y="3779610"/>
            <a:ext cx="1569013" cy="1396688"/>
          </a:xfrm>
        </p:spPr>
        <p:txBody>
          <a:bodyPr/>
          <a:lstStyle/>
          <a:p>
            <a:r>
              <a:rPr lang="fr-FR" dirty="0" err="1"/>
              <a:t>TexLorem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endParaRPr lang="fr-FR" dirty="0"/>
          </a:p>
        </p:txBody>
      </p:sp>
      <p:sp>
        <p:nvSpPr>
          <p:cNvPr id="41" name="Espace réservé du texte 40">
            <a:extLst>
              <a:ext uri="{FF2B5EF4-FFF2-40B4-BE49-F238E27FC236}">
                <a16:creationId xmlns:a16="http://schemas.microsoft.com/office/drawing/2014/main" id="{8DC9EFC7-0C4E-0448-9A37-392DBBC0D6B4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</p:spTree>
    <p:extLst>
      <p:ext uri="{BB962C8B-B14F-4D97-AF65-F5344CB8AC3E}">
        <p14:creationId xmlns:p14="http://schemas.microsoft.com/office/powerpoint/2010/main" val="324462424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Espace réservé de l’image 29">
            <a:extLst>
              <a:ext uri="{FF2B5EF4-FFF2-40B4-BE49-F238E27FC236}">
                <a16:creationId xmlns:a16="http://schemas.microsoft.com/office/drawing/2014/main" id="{FCD6461D-65B1-514B-A018-24CAD6AA57E9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/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14FB6AB-FA62-E94F-B807-87F375E39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Titre sur une ligne</a:t>
            </a:r>
            <a:br>
              <a:rPr lang="fr-FR"/>
            </a:br>
            <a:r>
              <a:rPr lang="fr-FR"/>
              <a:t>ou deux lignes max.</a:t>
            </a: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D297E5E3-398B-9248-8528-4963401455D3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22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8497A46B-A5DF-704D-8DB8-F9C4D86A6BB6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31" name="Espace réservé du contenu 30">
            <a:extLst>
              <a:ext uri="{FF2B5EF4-FFF2-40B4-BE49-F238E27FC236}">
                <a16:creationId xmlns:a16="http://schemas.microsoft.com/office/drawing/2014/main" id="{7028E730-96E7-E94A-9E4F-36CECCE737D4}"/>
              </a:ext>
            </a:extLst>
          </p:cNvPr>
          <p:cNvSpPr>
            <a:spLocks noGrp="1"/>
          </p:cNvSpPr>
          <p:nvPr>
            <p:ph sz="quarter" idx="2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344509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D5C738C-C6D3-914A-899A-32E6A48F7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ligne max.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358E2CEC-C43C-7843-B596-886E8B65E423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23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4E6B294-894C-8042-8928-AF97C0A6E47F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9DA066E9-9DDE-5448-B694-C48BB0B2717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E1FC6C64-AE33-124C-95C7-3FA68E0009F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Sous-titre sur une ligne max.</a:t>
            </a:r>
          </a:p>
          <a:p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2CB9AEF0-5877-F047-8EAB-6781DFC024F0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b="1" dirty="0" err="1"/>
              <a:t>consectetur</a:t>
            </a:r>
            <a:r>
              <a:rPr lang="fr-FR" b="1" dirty="0"/>
              <a:t> </a:t>
            </a:r>
            <a:r>
              <a:rPr lang="fr-FR" b="1" dirty="0" err="1"/>
              <a:t>adipiscing</a:t>
            </a:r>
            <a:r>
              <a:rPr lang="fr-FR" b="1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b="1" dirty="0" err="1"/>
              <a:t>minim</a:t>
            </a:r>
            <a:r>
              <a:rPr lang="fr-FR" b="1" dirty="0"/>
              <a:t> </a:t>
            </a:r>
            <a:r>
              <a:rPr lang="fr-FR" b="1" dirty="0" err="1"/>
              <a:t>veni</a:t>
            </a:r>
            <a:r>
              <a:rPr lang="fr-FR" dirty="0" err="1"/>
              <a:t>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nisi</a:t>
            </a:r>
            <a:r>
              <a:rPr lang="fr-FR" dirty="0"/>
              <a:t> ut </a:t>
            </a:r>
            <a:r>
              <a:rPr lang="fr-FR" dirty="0" err="1"/>
              <a:t>aliquip</a:t>
            </a:r>
            <a:r>
              <a:rPr lang="fr-FR" dirty="0"/>
              <a:t> ex </a:t>
            </a:r>
            <a:r>
              <a:rPr lang="fr-FR" dirty="0" err="1"/>
              <a:t>ea</a:t>
            </a:r>
            <a:r>
              <a:rPr lang="fr-FR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b="1" dirty="0" err="1"/>
              <a:t>consequat</a:t>
            </a:r>
            <a:r>
              <a:rPr lang="fr-FR" b="1" dirty="0"/>
              <a:t>. 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B19A99F7-4576-E549-AF3B-8CB226BB023B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  <a:p>
            <a:endParaRPr lang="fr-FR" dirty="0"/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0FE08139-A1E1-3F49-82C2-649EB67DF722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b="1" dirty="0" err="1"/>
              <a:t>sit</a:t>
            </a:r>
            <a:r>
              <a:rPr lang="fr-FR" b="1" dirty="0"/>
              <a:t> </a:t>
            </a:r>
            <a:r>
              <a:rPr lang="fr-FR" b="1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b="1" dirty="0" err="1"/>
              <a:t>labore</a:t>
            </a:r>
            <a:r>
              <a:rPr lang="fr-FR" b="1" dirty="0"/>
              <a:t> et </a:t>
            </a:r>
            <a:r>
              <a:rPr lang="fr-FR" b="1" dirty="0" err="1"/>
              <a:t>dolore</a:t>
            </a:r>
            <a:r>
              <a:rPr lang="fr-FR" b="1" dirty="0"/>
              <a:t> </a:t>
            </a:r>
            <a:r>
              <a:rPr lang="fr-FR" dirty="0"/>
              <a:t>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b="1" dirty="0" err="1"/>
              <a:t>minim</a:t>
            </a:r>
            <a:r>
              <a:rPr lang="fr-FR" b="1" dirty="0"/>
              <a:t> </a:t>
            </a:r>
            <a:r>
              <a:rPr lang="fr-FR" b="1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nisi</a:t>
            </a:r>
            <a:r>
              <a:rPr lang="fr-FR" dirty="0"/>
              <a:t> ut </a:t>
            </a:r>
            <a:r>
              <a:rPr lang="fr-FR" dirty="0" err="1"/>
              <a:t>aliquip</a:t>
            </a:r>
            <a:r>
              <a:rPr lang="fr-FR" dirty="0"/>
              <a:t> ex </a:t>
            </a:r>
            <a:r>
              <a:rPr lang="fr-FR" dirty="0" err="1"/>
              <a:t>ea</a:t>
            </a:r>
            <a:r>
              <a:rPr lang="fr-FR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dirty="0" err="1"/>
              <a:t>consequat</a:t>
            </a:r>
            <a:r>
              <a:rPr lang="fr-FR" dirty="0"/>
              <a:t>. </a:t>
            </a:r>
          </a:p>
          <a:p>
            <a:endParaRPr lang="fr-FR" dirty="0"/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9CADD089-2A16-8043-BFCF-5A8A0A909187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  <a:p>
            <a:endParaRPr lang="fr-FR" dirty="0"/>
          </a:p>
        </p:txBody>
      </p: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02FEDD4D-C9F1-D342-8D94-25A220E1BD10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</a:t>
            </a:r>
            <a:r>
              <a:rPr lang="fr-FR" b="1" dirty="0"/>
              <a:t>ut </a:t>
            </a:r>
            <a:r>
              <a:rPr lang="fr-FR" b="1" dirty="0" err="1"/>
              <a:t>labore</a:t>
            </a:r>
            <a:r>
              <a:rPr lang="fr-FR" b="1" dirty="0"/>
              <a:t> et </a:t>
            </a:r>
            <a:r>
              <a:rPr lang="fr-FR" b="1" dirty="0" err="1"/>
              <a:t>dolore</a:t>
            </a:r>
            <a:r>
              <a:rPr lang="fr-FR" b="1" dirty="0"/>
              <a:t> magna</a:t>
            </a:r>
            <a:r>
              <a:rPr lang="fr-FR" dirty="0"/>
              <a:t>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b="1" dirty="0" err="1"/>
              <a:t>nisi</a:t>
            </a:r>
            <a:r>
              <a:rPr lang="fr-FR" b="1" dirty="0"/>
              <a:t> ut </a:t>
            </a:r>
            <a:r>
              <a:rPr lang="fr-FR" b="1" dirty="0" err="1"/>
              <a:t>aliquip</a:t>
            </a:r>
            <a:r>
              <a:rPr lang="fr-FR" b="1" dirty="0"/>
              <a:t> ex </a:t>
            </a:r>
            <a:r>
              <a:rPr lang="fr-FR" dirty="0" err="1"/>
              <a:t>ea</a:t>
            </a:r>
            <a:r>
              <a:rPr lang="fr-FR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dirty="0" err="1"/>
              <a:t>consequat</a:t>
            </a:r>
            <a:r>
              <a:rPr lang="fr-FR" dirty="0"/>
              <a:t>. 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1422907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36DC83D-F220-6946-AB9A-726FEFC04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ligne max.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366C2CD0-C38C-364D-A091-8AF1F3362727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24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73A21D92-883F-6841-99DB-351F57B39C13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FE61F9F-578E-A846-81BE-9DFBC4D53538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A0170FA3-2788-D94C-B905-A1E4F34955B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Sous-titre sur une ligne max.</a:t>
            </a:r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AFD9C155-459F-9549-9759-D17818F0F20F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b="1" dirty="0" err="1"/>
              <a:t>sit</a:t>
            </a:r>
            <a:r>
              <a:rPr lang="fr-FR" b="1" dirty="0"/>
              <a:t> </a:t>
            </a:r>
            <a:r>
              <a:rPr lang="fr-FR" b="1" dirty="0" err="1"/>
              <a:t>amet</a:t>
            </a:r>
            <a:r>
              <a:rPr lang="fr-FR" b="1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</a:t>
            </a:r>
            <a:r>
              <a:rPr lang="fr-FR" b="1" dirty="0"/>
              <a:t>magna </a:t>
            </a:r>
            <a:r>
              <a:rPr lang="fr-FR" b="1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nisi</a:t>
            </a:r>
            <a:r>
              <a:rPr lang="fr-FR" dirty="0"/>
              <a:t> ut </a:t>
            </a:r>
            <a:r>
              <a:rPr lang="fr-FR" b="1" dirty="0" err="1"/>
              <a:t>aliquip</a:t>
            </a:r>
            <a:r>
              <a:rPr lang="fr-FR" b="1" dirty="0"/>
              <a:t> ex </a:t>
            </a:r>
            <a:r>
              <a:rPr lang="fr-FR" b="1" dirty="0" err="1"/>
              <a:t>ea</a:t>
            </a:r>
            <a:r>
              <a:rPr lang="fr-FR" b="1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dirty="0" err="1"/>
              <a:t>consequat</a:t>
            </a:r>
            <a:r>
              <a:rPr lang="fr-FR" dirty="0"/>
              <a:t>. 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AA4F9247-2873-3149-94E3-F84B240D5B00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1C749B40-8E5E-4E43-81E8-5E1E5F68A2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b="1" dirty="0" err="1"/>
              <a:t>consectetur</a:t>
            </a:r>
            <a:r>
              <a:rPr lang="fr-FR" b="1" dirty="0"/>
              <a:t> </a:t>
            </a:r>
            <a:r>
              <a:rPr lang="fr-FR" b="1" dirty="0" err="1"/>
              <a:t>adipiscing</a:t>
            </a:r>
            <a:r>
              <a:rPr lang="fr-FR" b="1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  <a:r>
              <a:rPr lang="fr-FR" b="1" dirty="0" err="1"/>
              <a:t>exercitation</a:t>
            </a:r>
            <a:r>
              <a:rPr lang="fr-FR" b="1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nisi</a:t>
            </a:r>
            <a:r>
              <a:rPr lang="fr-FR" dirty="0"/>
              <a:t> ut </a:t>
            </a:r>
            <a:r>
              <a:rPr lang="fr-FR" dirty="0" err="1"/>
              <a:t>aliquip</a:t>
            </a:r>
            <a:r>
              <a:rPr lang="fr-FR" dirty="0"/>
              <a:t> ex </a:t>
            </a:r>
            <a:r>
              <a:rPr lang="fr-FR" dirty="0" err="1"/>
              <a:t>ea</a:t>
            </a:r>
            <a:r>
              <a:rPr lang="fr-FR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dirty="0" err="1"/>
              <a:t>consequat</a:t>
            </a:r>
            <a:r>
              <a:rPr lang="fr-FR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38845013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5ADF60F-D0DA-6F48-880C-E3444F9F6B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Titre sur une ligne max.</a:t>
            </a: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5D6EC7FC-DFF5-2049-86B8-40D309118E36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25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11AE8AD-FEFB-BF4E-9C8A-A6E27F394768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EA33C2B6-2974-8E48-8F53-C422193B984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/>
              <a:t>Sous-titre sur une ligne max.</a:t>
            </a:r>
          </a:p>
          <a:p>
            <a:endParaRPr lang="fr-FR" dirty="0"/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CFFBE944-71DF-8B4D-A6AE-7DA65C5E6F15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b="1" dirty="0" err="1"/>
              <a:t>sit</a:t>
            </a:r>
            <a:r>
              <a:rPr lang="fr-FR" b="1" dirty="0"/>
              <a:t> </a:t>
            </a:r>
            <a:r>
              <a:rPr lang="fr-FR" b="1" dirty="0" err="1"/>
              <a:t>amet</a:t>
            </a:r>
            <a:r>
              <a:rPr lang="fr-FR" b="1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b="1" dirty="0" err="1"/>
              <a:t>minim</a:t>
            </a:r>
            <a:r>
              <a:rPr lang="fr-FR" b="1" dirty="0"/>
              <a:t> </a:t>
            </a:r>
            <a:r>
              <a:rPr lang="fr-FR" b="1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</a:p>
          <a:p>
            <a:pPr lvl="1"/>
            <a:r>
              <a:rPr lang="fr-FR" b="1" dirty="0" err="1"/>
              <a:t>Lorem</a:t>
            </a:r>
            <a:r>
              <a:rPr lang="fr-FR" b="1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</a:p>
          <a:p>
            <a:pPr lvl="2"/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nisi</a:t>
            </a:r>
            <a:r>
              <a:rPr lang="fr-FR" dirty="0"/>
              <a:t> ut </a:t>
            </a:r>
            <a:r>
              <a:rPr lang="fr-FR" dirty="0" err="1"/>
              <a:t>aliquip</a:t>
            </a:r>
            <a:r>
              <a:rPr lang="fr-FR" dirty="0"/>
              <a:t> ex </a:t>
            </a:r>
            <a:r>
              <a:rPr lang="fr-FR" dirty="0" err="1"/>
              <a:t>ea</a:t>
            </a:r>
            <a:r>
              <a:rPr lang="fr-FR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dirty="0" err="1"/>
              <a:t>consequat</a:t>
            </a:r>
            <a:r>
              <a:rPr lang="fr-FR" dirty="0"/>
              <a:t>.</a:t>
            </a:r>
          </a:p>
          <a:p>
            <a:pPr lvl="4"/>
            <a:r>
              <a:rPr lang="fr-FR" b="1" dirty="0" err="1"/>
              <a:t>Lorem</a:t>
            </a:r>
            <a:r>
              <a:rPr lang="fr-FR" b="1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</a:t>
            </a:r>
          </a:p>
          <a:p>
            <a:pPr lvl="5"/>
            <a:r>
              <a:rPr lang="fr-FR" dirty="0"/>
              <a:t>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</a:t>
            </a:r>
          </a:p>
          <a:p>
            <a:pPr lvl="7"/>
            <a:r>
              <a:rPr lang="fr-FR" b="1" dirty="0" err="1"/>
              <a:t>Lorem</a:t>
            </a:r>
            <a:r>
              <a:rPr lang="fr-FR" b="1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</a:p>
          <a:p>
            <a:pPr lvl="7"/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</a:t>
            </a:r>
            <a:r>
              <a:rPr lang="fr-FR" dirty="0"/>
              <a:t>.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382778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31FBB47-25E9-5C48-BBD2-7767A8B9E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Titre sur une ligne</a:t>
            </a:r>
            <a:br>
              <a:rPr lang="fr-FR"/>
            </a:br>
            <a:r>
              <a:rPr lang="fr-FR"/>
              <a:t>ou deux lignes</a:t>
            </a: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25D4B55A-73C8-1646-8BB1-38F0EE6A1F31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26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7AF3A8A-E148-AF49-959C-779374FE5A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F44EB84A-F0B6-F746-BFC3-ACD7EF2805E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/>
              <a:t>Sous-titre sur une ligne max.</a:t>
            </a:r>
          </a:p>
          <a:p>
            <a:endParaRPr lang="fr-FR"/>
          </a:p>
          <a:p>
            <a:endParaRPr lang="fr-FR" dirty="0"/>
          </a:p>
        </p:txBody>
      </p: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541BE1E0-B844-814A-8D25-2D87EA932D1F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971550" y="2137420"/>
            <a:ext cx="7204075" cy="2736304"/>
          </a:xfrm>
        </p:spPr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b="1" dirty="0" err="1"/>
              <a:t>sit</a:t>
            </a:r>
            <a:r>
              <a:rPr lang="fr-FR" b="1" dirty="0"/>
              <a:t> </a:t>
            </a:r>
            <a:r>
              <a:rPr lang="fr-FR" b="1" dirty="0" err="1"/>
              <a:t>amet</a:t>
            </a:r>
            <a:r>
              <a:rPr lang="fr-FR" b="1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b="1" dirty="0" err="1"/>
              <a:t>minim</a:t>
            </a:r>
            <a:r>
              <a:rPr lang="fr-FR" b="1" dirty="0"/>
              <a:t> </a:t>
            </a:r>
            <a:r>
              <a:rPr lang="fr-FR" b="1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</a:p>
          <a:p>
            <a:pPr lvl="1"/>
            <a:r>
              <a:rPr lang="fr-FR" b="1" dirty="0" err="1"/>
              <a:t>Lorem</a:t>
            </a:r>
            <a:r>
              <a:rPr lang="fr-FR" b="1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</a:p>
          <a:p>
            <a:pPr lvl="2"/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nisi</a:t>
            </a:r>
            <a:r>
              <a:rPr lang="fr-FR" dirty="0"/>
              <a:t> ut </a:t>
            </a:r>
            <a:r>
              <a:rPr lang="fr-FR" dirty="0" err="1"/>
              <a:t>aliquip</a:t>
            </a:r>
            <a:r>
              <a:rPr lang="fr-FR" dirty="0"/>
              <a:t> ex </a:t>
            </a:r>
            <a:r>
              <a:rPr lang="fr-FR" dirty="0" err="1"/>
              <a:t>ea</a:t>
            </a:r>
            <a:r>
              <a:rPr lang="fr-FR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dirty="0" err="1"/>
              <a:t>consequat</a:t>
            </a:r>
            <a:r>
              <a:rPr lang="fr-FR" dirty="0"/>
              <a:t>.</a:t>
            </a:r>
          </a:p>
          <a:p>
            <a:pPr lvl="4"/>
            <a:r>
              <a:rPr lang="fr-FR" b="1" dirty="0" err="1"/>
              <a:t>Lorem</a:t>
            </a:r>
            <a:r>
              <a:rPr lang="fr-FR" b="1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</a:t>
            </a:r>
          </a:p>
          <a:p>
            <a:pPr lvl="5"/>
            <a:r>
              <a:rPr lang="fr-FR" dirty="0"/>
              <a:t>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</a:t>
            </a:r>
          </a:p>
          <a:p>
            <a:pPr lvl="7"/>
            <a:r>
              <a:rPr lang="fr-FR" b="1" dirty="0" err="1"/>
              <a:t>Lorem</a:t>
            </a:r>
            <a:r>
              <a:rPr lang="fr-FR" b="1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</a:p>
          <a:p>
            <a:pPr lvl="8"/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</a:t>
            </a:r>
            <a:r>
              <a:rPr lang="fr-FR" dirty="0"/>
              <a:t>.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5025686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8E14B6D-2D1A-2E42-AD2D-522407A17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create</a:t>
            </a:r>
            <a:br>
              <a:rPr lang="fr-FR" dirty="0"/>
            </a:br>
            <a:r>
              <a:rPr lang="fr-FR" dirty="0" err="1">
                <a:solidFill>
                  <a:schemeClr val="bg2"/>
                </a:solidFill>
              </a:rPr>
              <a:t>products</a:t>
            </a:r>
            <a:r>
              <a:rPr lang="fr-FR" dirty="0"/>
              <a:t> and </a:t>
            </a:r>
            <a:r>
              <a:rPr lang="fr-FR" dirty="0">
                <a:solidFill>
                  <a:schemeClr val="bg2"/>
                </a:solidFill>
              </a:rPr>
              <a:t>services </a:t>
            </a:r>
            <a:r>
              <a:rPr lang="fr-FR" dirty="0"/>
              <a:t>good for </a:t>
            </a:r>
            <a:r>
              <a:rPr lang="fr-FR" dirty="0">
                <a:solidFill>
                  <a:schemeClr val="bg2"/>
                </a:solidFill>
              </a:rPr>
              <a:t>people</a:t>
            </a:r>
            <a:r>
              <a:rPr lang="fr-FR" dirty="0"/>
              <a:t> and good for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>
                <a:solidFill>
                  <a:schemeClr val="bg2"/>
                </a:solidFill>
              </a:rPr>
              <a:t>business. 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002BEF50-C6C0-FD41-9A38-B635BCAA52C7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27</a:t>
            </a:fld>
            <a:endParaRPr lang="uk-UA" dirty="0"/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4B85A2EC-1937-1348-AF29-1F610B2887C1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114123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Espace réservé de l’image 21">
            <a:extLst>
              <a:ext uri="{FF2B5EF4-FFF2-40B4-BE49-F238E27FC236}">
                <a16:creationId xmlns:a16="http://schemas.microsoft.com/office/drawing/2014/main" id="{EF0BC3E7-7BF5-4B41-8B47-847DEB0CD865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>
          <a:blip r:embed="rId2"/>
          <a:srcRect t="26792" b="26792"/>
          <a:stretch>
            <a:fillRect/>
          </a:stretch>
        </p:blipFill>
        <p:spPr/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7B781731-9B2E-1D4F-90F9-DD5EE0E38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Titre sur une ligne max.</a:t>
            </a: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F87C043B-89A6-1047-A664-61E03DA007BA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28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5E351274-4E5B-8647-AC0F-F1678AD61A5F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0EB0173F-4B0A-5F40-B6EA-D6BF4D97466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Sous-titre sur une ligne max.</a:t>
            </a:r>
          </a:p>
          <a:p>
            <a:endParaRPr lang="fr-FR" dirty="0"/>
          </a:p>
          <a:p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F65319FE-25EB-0A40-AC39-155CAE92778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fr-FR"/>
              <a:t>Légende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7063524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Espace réservé de l’image 27">
            <a:extLst>
              <a:ext uri="{FF2B5EF4-FFF2-40B4-BE49-F238E27FC236}">
                <a16:creationId xmlns:a16="http://schemas.microsoft.com/office/drawing/2014/main" id="{47542171-EDF4-C24E-A428-2CF14748C35B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2"/>
          <a:srcRect t="4466" b="4466"/>
          <a:stretch>
            <a:fillRect/>
          </a:stretch>
        </p:blipFill>
        <p:spPr/>
      </p:pic>
      <p:sp>
        <p:nvSpPr>
          <p:cNvPr id="3" name="Titre 2">
            <a:extLst>
              <a:ext uri="{FF2B5EF4-FFF2-40B4-BE49-F238E27FC236}">
                <a16:creationId xmlns:a16="http://schemas.microsoft.com/office/drawing/2014/main" id="{C7CE989A-208F-CC4A-803C-71F7EC91C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Titre sur une ligne max.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7284662-15EB-A24B-B696-4976C6B0CFD1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29</a:t>
            </a:fld>
            <a:endParaRPr lang="uk-UA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06784AC-7FCA-614D-98F2-1708289F8F36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80D26313-3175-AA40-9950-F3A30C68386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/>
              <a:t>Sous-titre sur une ligne max.</a:t>
            </a:r>
          </a:p>
          <a:p>
            <a:endParaRPr lang="fr-FR"/>
          </a:p>
          <a:p>
            <a:endParaRPr lang="fr-FR" dirty="0"/>
          </a:p>
        </p:txBody>
      </p:sp>
      <p:sp>
        <p:nvSpPr>
          <p:cNvPr id="25" name="Espace réservé du texte 24">
            <a:extLst>
              <a:ext uri="{FF2B5EF4-FFF2-40B4-BE49-F238E27FC236}">
                <a16:creationId xmlns:a16="http://schemas.microsoft.com/office/drawing/2014/main" id="{36EE37FC-E44C-9946-9E5E-76387646B193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fr-FR"/>
              <a:t>Titre</a:t>
            </a:r>
            <a:endParaRPr lang="fr-FR" dirty="0"/>
          </a:p>
        </p:txBody>
      </p:sp>
      <p:sp>
        <p:nvSpPr>
          <p:cNvPr id="26" name="Espace réservé du texte 25">
            <a:extLst>
              <a:ext uri="{FF2B5EF4-FFF2-40B4-BE49-F238E27FC236}">
                <a16:creationId xmlns:a16="http://schemas.microsoft.com/office/drawing/2014/main" id="{F189CF5D-1DC0-1A4B-981A-16D4B54852B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b="1" dirty="0" err="1"/>
              <a:t>sit</a:t>
            </a:r>
            <a:r>
              <a:rPr lang="fr-FR" b="1" dirty="0"/>
              <a:t> </a:t>
            </a:r>
            <a:r>
              <a:rPr lang="fr-FR" b="1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</a:t>
            </a:r>
          </a:p>
          <a:p>
            <a:r>
              <a:rPr lang="fr-FR" b="1" dirty="0"/>
              <a:t>Ut </a:t>
            </a:r>
            <a:r>
              <a:rPr lang="fr-FR" b="1" dirty="0" err="1"/>
              <a:t>enim</a:t>
            </a:r>
            <a:r>
              <a:rPr lang="fr-FR" b="1" dirty="0"/>
              <a:t> ad </a:t>
            </a:r>
            <a:r>
              <a:rPr lang="fr-FR" b="1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nisi</a:t>
            </a:r>
            <a:r>
              <a:rPr lang="fr-FR" dirty="0"/>
              <a:t> ut </a:t>
            </a:r>
            <a:r>
              <a:rPr lang="fr-FR" dirty="0" err="1"/>
              <a:t>aliquip</a:t>
            </a:r>
            <a:r>
              <a:rPr lang="fr-FR" dirty="0"/>
              <a:t> ex </a:t>
            </a:r>
            <a:r>
              <a:rPr lang="fr-FR" dirty="0" err="1"/>
              <a:t>ea</a:t>
            </a:r>
            <a:r>
              <a:rPr lang="fr-FR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dirty="0" err="1"/>
              <a:t>consequat</a:t>
            </a:r>
            <a:r>
              <a:rPr lang="fr-FR" dirty="0"/>
              <a:t>. </a:t>
            </a:r>
          </a:p>
          <a:p>
            <a:r>
              <a:rPr lang="fr-FR" b="1" dirty="0"/>
              <a:t>Duis </a:t>
            </a:r>
            <a:r>
              <a:rPr lang="fr-FR" b="1" dirty="0" err="1"/>
              <a:t>aute</a:t>
            </a:r>
            <a:r>
              <a:rPr lang="fr-FR" b="1" dirty="0"/>
              <a:t> </a:t>
            </a:r>
            <a:r>
              <a:rPr lang="fr-FR" b="1" dirty="0" err="1"/>
              <a:t>irure</a:t>
            </a:r>
            <a:r>
              <a:rPr lang="fr-FR" b="1" dirty="0"/>
              <a:t> </a:t>
            </a:r>
            <a:r>
              <a:rPr lang="fr-FR" dirty="0" err="1"/>
              <a:t>dolor</a:t>
            </a:r>
            <a:r>
              <a:rPr lang="fr-FR" dirty="0"/>
              <a:t> in </a:t>
            </a:r>
            <a:r>
              <a:rPr lang="fr-FR" dirty="0" err="1"/>
              <a:t>reprehenderit</a:t>
            </a:r>
            <a:r>
              <a:rPr lang="fr-FR" dirty="0"/>
              <a:t> in </a:t>
            </a:r>
            <a:r>
              <a:rPr lang="fr-FR" dirty="0" err="1"/>
              <a:t>voluptate</a:t>
            </a:r>
            <a:r>
              <a:rPr lang="fr-FR" dirty="0"/>
              <a:t> </a:t>
            </a:r>
            <a:r>
              <a:rPr lang="fr-FR" dirty="0" err="1"/>
              <a:t>velit</a:t>
            </a:r>
            <a:r>
              <a:rPr lang="fr-FR" dirty="0"/>
              <a:t> esse </a:t>
            </a:r>
            <a:r>
              <a:rPr lang="fr-FR" dirty="0" err="1"/>
              <a:t>cillum</a:t>
            </a:r>
            <a:r>
              <a:rPr lang="fr-FR" dirty="0"/>
              <a:t> </a:t>
            </a:r>
            <a:r>
              <a:rPr lang="fr-FR" dirty="0" err="1"/>
              <a:t>dolore</a:t>
            </a:r>
            <a:r>
              <a:rPr lang="fr-FR" dirty="0"/>
              <a:t> eu </a:t>
            </a:r>
            <a:r>
              <a:rPr lang="fr-FR" dirty="0" err="1"/>
              <a:t>fugiat</a:t>
            </a:r>
            <a:r>
              <a:rPr lang="fr-FR" dirty="0"/>
              <a:t> </a:t>
            </a:r>
            <a:r>
              <a:rPr lang="fr-FR" dirty="0" err="1"/>
              <a:t>nulla</a:t>
            </a:r>
            <a:r>
              <a:rPr lang="fr-FR" dirty="0"/>
              <a:t> </a:t>
            </a:r>
            <a:r>
              <a:rPr lang="fr-FR" dirty="0" err="1"/>
              <a:t>pariatur</a:t>
            </a:r>
            <a:r>
              <a:rPr lang="fr-F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569342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re 11">
            <a:extLst>
              <a:ext uri="{FF2B5EF4-FFF2-40B4-BE49-F238E27FC236}">
                <a16:creationId xmlns:a16="http://schemas.microsoft.com/office/drawing/2014/main" id="{1C57B218-03C4-2543-86C7-D69BBD417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Principles of the functional paradigm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05F9FA5-A94F-1B45-ABE8-DA70A5B453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01.</a:t>
            </a:r>
          </a:p>
        </p:txBody>
      </p:sp>
    </p:spTree>
    <p:extLst>
      <p:ext uri="{BB962C8B-B14F-4D97-AF65-F5344CB8AC3E}">
        <p14:creationId xmlns:p14="http://schemas.microsoft.com/office/powerpoint/2010/main" val="32713875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Espace réservé de l’image 24">
            <a:extLst>
              <a:ext uri="{FF2B5EF4-FFF2-40B4-BE49-F238E27FC236}">
                <a16:creationId xmlns:a16="http://schemas.microsoft.com/office/drawing/2014/main" id="{73E132CE-B4E4-E24D-9A74-39933BD677C6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2"/>
          <a:srcRect l="291" r="291"/>
          <a:stretch>
            <a:fillRect/>
          </a:stretch>
        </p:blipFill>
        <p:spPr/>
      </p:pic>
      <p:sp>
        <p:nvSpPr>
          <p:cNvPr id="3" name="Titre 2">
            <a:extLst>
              <a:ext uri="{FF2B5EF4-FFF2-40B4-BE49-F238E27FC236}">
                <a16:creationId xmlns:a16="http://schemas.microsoft.com/office/drawing/2014/main" id="{C217669D-E032-8349-8C92-107188934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Titre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1D19DA5-CEBD-D244-AFD1-9D8C35C0C982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30</a:t>
            </a:fld>
            <a:endParaRPr lang="uk-UA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9EB5BEC8-0DA5-DF44-B7BD-70A84E9D3DD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/>
              <a:t>Sous-titre sur une ligne max.</a:t>
            </a:r>
          </a:p>
          <a:p>
            <a:endParaRPr lang="fr-FR"/>
          </a:p>
          <a:p>
            <a:endParaRPr lang="fr-FR"/>
          </a:p>
          <a:p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2F269B5E-2C5C-554A-8726-39A75742571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fr-FR"/>
              <a:t>Légende</a:t>
            </a:r>
            <a:endParaRPr lang="fr-FR" dirty="0"/>
          </a:p>
        </p:txBody>
      </p:sp>
      <p:sp>
        <p:nvSpPr>
          <p:cNvPr id="21" name="Espace réservé du texte 20">
            <a:extLst>
              <a:ext uri="{FF2B5EF4-FFF2-40B4-BE49-F238E27FC236}">
                <a16:creationId xmlns:a16="http://schemas.microsoft.com/office/drawing/2014/main" id="{3D6C87D4-F9ED-A94B-B44F-5806BEA4C15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b="1" dirty="0" err="1"/>
              <a:t>sit</a:t>
            </a:r>
            <a:r>
              <a:rPr lang="fr-FR" b="1" dirty="0"/>
              <a:t> </a:t>
            </a:r>
            <a:r>
              <a:rPr lang="fr-FR" b="1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</a:p>
          <a:p>
            <a:pPr lvl="1"/>
            <a:r>
              <a:rPr lang="fr-FR" b="1" dirty="0" err="1"/>
              <a:t>Lorem</a:t>
            </a:r>
            <a:r>
              <a:rPr lang="fr-FR" b="1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</a:p>
          <a:p>
            <a:pPr lvl="2"/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nisi</a:t>
            </a:r>
            <a:r>
              <a:rPr lang="fr-FR" dirty="0"/>
              <a:t> ut </a:t>
            </a:r>
            <a:r>
              <a:rPr lang="fr-FR" dirty="0" err="1"/>
              <a:t>aliquip</a:t>
            </a:r>
            <a:r>
              <a:rPr lang="fr-FR" dirty="0"/>
              <a:t> ex </a:t>
            </a:r>
            <a:r>
              <a:rPr lang="fr-FR" dirty="0" err="1"/>
              <a:t>ea</a:t>
            </a:r>
            <a:r>
              <a:rPr lang="fr-FR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dirty="0" err="1"/>
              <a:t>consequat</a:t>
            </a:r>
            <a:r>
              <a:rPr lang="fr-FR" dirty="0"/>
              <a:t>.</a:t>
            </a:r>
          </a:p>
          <a:p>
            <a:pPr lvl="1"/>
            <a:r>
              <a:rPr lang="fr-FR" b="1" dirty="0" err="1"/>
              <a:t>Lorem</a:t>
            </a:r>
            <a:r>
              <a:rPr lang="fr-FR" b="1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2812897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90C895C-F0B9-4A46-ABDF-E5F6371A3AF7}"/>
              </a:ext>
            </a:extLst>
          </p:cNvPr>
          <p:cNvSpPr/>
          <p:nvPr/>
        </p:nvSpPr>
        <p:spPr>
          <a:xfrm>
            <a:off x="827088" y="4216194"/>
            <a:ext cx="3816350" cy="123369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3" name="Espace réservé de l’image 32">
            <a:extLst>
              <a:ext uri="{FF2B5EF4-FFF2-40B4-BE49-F238E27FC236}">
                <a16:creationId xmlns:a16="http://schemas.microsoft.com/office/drawing/2014/main" id="{25961223-DEDA-CB45-8B3B-1084C40C6A6E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/>
      </p:sp>
      <p:sp>
        <p:nvSpPr>
          <p:cNvPr id="32" name="Espace réservé de l’image 31">
            <a:extLst>
              <a:ext uri="{FF2B5EF4-FFF2-40B4-BE49-F238E27FC236}">
                <a16:creationId xmlns:a16="http://schemas.microsoft.com/office/drawing/2014/main" id="{7C1EE2CE-3981-7340-891A-99D81CBA8A77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/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26055D85-C30D-A94B-B2BF-E199EFE818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Titre</a:t>
            </a: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C0E96188-7B90-CE44-9EF2-E59F7404EFD9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31</a:t>
            </a:fld>
            <a:endParaRPr lang="uk-UA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2C3DE06-F178-3E47-8F8B-43E549C46CF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/>
              <a:t>Sous-titre sur une ligne max.</a:t>
            </a:r>
          </a:p>
          <a:p>
            <a:endParaRPr lang="fr-FR"/>
          </a:p>
          <a:p>
            <a:endParaRPr lang="fr-FR"/>
          </a:p>
          <a:p>
            <a:endParaRPr lang="fr-FR"/>
          </a:p>
          <a:p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7DD324DA-1213-2E4F-BEFC-FAEC2F03715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fr-FR"/>
              <a:t>Titre</a:t>
            </a:r>
          </a:p>
          <a:p>
            <a:pPr lvl="1"/>
            <a:r>
              <a:rPr lang="fr-FR"/>
              <a:t>Lorem ipsum dolor sit amet, consectetur adipiscing elit, sed do eiusmod tempor incididunt ut labore et dolore magna aliqua.  enim ad minim veniam, quis</a:t>
            </a:r>
            <a:endParaRPr lang="fr-FR" dirty="0"/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61EEFFBC-6B52-B04C-9191-33664E69E9C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fr-FR"/>
              <a:t>Titre</a:t>
            </a:r>
          </a:p>
          <a:p>
            <a:pPr lvl="1"/>
            <a:r>
              <a:rPr lang="fr-FR"/>
              <a:t>Lorem ipsum dolor sit amet, consectetur adipiscing elit, sed do eiusmod tempor incididunt ut labore et dolore magna aliqua.  enim ad minim veniam, quis</a:t>
            </a:r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E3E0D3CD-DA0D-EA45-9E6B-B26D7E1DED9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fr-FR"/>
              <a:t>Titre</a:t>
            </a:r>
          </a:p>
          <a:p>
            <a:pPr lvl="1"/>
            <a:r>
              <a:rPr lang="fr-FR"/>
              <a:t>Lorem ipsum dolor sit amet, consectetur adipiscing elit, sed do eiusmod tempor incididunt ut labore et dolore magna aliqua.  enim ad minim veniam, quis</a:t>
            </a:r>
            <a:endParaRPr lang="fr-FR" dirty="0"/>
          </a:p>
        </p:txBody>
      </p:sp>
      <p:sp>
        <p:nvSpPr>
          <p:cNvPr id="30" name="Espace réservé du contenu 29">
            <a:extLst>
              <a:ext uri="{FF2B5EF4-FFF2-40B4-BE49-F238E27FC236}">
                <a16:creationId xmlns:a16="http://schemas.microsoft.com/office/drawing/2014/main" id="{8C184E22-8B75-C744-A5BE-779998C562CA}"/>
              </a:ext>
            </a:extLst>
          </p:cNvPr>
          <p:cNvSpPr>
            <a:spLocks noGrp="1"/>
          </p:cNvSpPr>
          <p:nvPr>
            <p:ph sz="quarter" idx="23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1" name="Espace réservé du contenu 30">
            <a:extLst>
              <a:ext uri="{FF2B5EF4-FFF2-40B4-BE49-F238E27FC236}">
                <a16:creationId xmlns:a16="http://schemas.microsoft.com/office/drawing/2014/main" id="{AC2C87FB-1853-1945-A16A-B9592A664389}"/>
              </a:ext>
            </a:extLst>
          </p:cNvPr>
          <p:cNvSpPr>
            <a:spLocks noGrp="1"/>
          </p:cNvSpPr>
          <p:nvPr>
            <p:ph sz="quarter" idx="24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11" name="Espace réservé de l’image 44">
            <a:extLst>
              <a:ext uri="{FF2B5EF4-FFF2-40B4-BE49-F238E27FC236}">
                <a16:creationId xmlns:a16="http://schemas.microsoft.com/office/drawing/2014/main" id="{70B70B68-8100-D24D-BF83-42F437FA8E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0411" r="-10411"/>
          <a:stretch/>
        </p:blipFill>
        <p:spPr>
          <a:xfrm>
            <a:off x="4788024" y="481236"/>
            <a:ext cx="880376" cy="728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08468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D858E74-766E-8347-92A6-373F65391B23}"/>
              </a:ext>
            </a:extLst>
          </p:cNvPr>
          <p:cNvSpPr/>
          <p:nvPr/>
        </p:nvSpPr>
        <p:spPr>
          <a:xfrm>
            <a:off x="827088" y="4216194"/>
            <a:ext cx="3816350" cy="123369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2A3A243-1BAD-C048-823D-6DFA0F83E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0006E2DE-DF73-3244-84E7-7A9A2BEE49E4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32</a:t>
            </a:fld>
            <a:endParaRPr lang="uk-UA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F907AC7-07F2-DB4A-BC17-8F7854218E8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Sous-titre sur une ligne max.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70C2E723-C425-004A-9DC1-775F1DDE052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  <a:p>
            <a:pPr lvl="1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endParaRPr lang="fr-FR" dirty="0"/>
          </a:p>
          <a:p>
            <a:endParaRPr lang="fr-FR" dirty="0"/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32255F84-086C-9647-BDEF-3F5F5F91865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  <a:p>
            <a:pPr lvl="1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endParaRPr lang="fr-FR" dirty="0"/>
          </a:p>
          <a:p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645DE61F-961B-C540-94D0-5D7D23C0CFCE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  <a:p>
            <a:pPr lvl="1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endParaRPr lang="fr-FR" dirty="0"/>
          </a:p>
          <a:p>
            <a:endParaRPr lang="fr-FR" dirty="0"/>
          </a:p>
        </p:txBody>
      </p:sp>
      <p:pic>
        <p:nvPicPr>
          <p:cNvPr id="10" name="Espace réservé de l’image 9">
            <a:extLst>
              <a:ext uri="{FF2B5EF4-FFF2-40B4-BE49-F238E27FC236}">
                <a16:creationId xmlns:a16="http://schemas.microsoft.com/office/drawing/2014/main" id="{BDD25570-10CC-9447-99C7-1461CF086B97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>
          <a:blip r:embed="rId2"/>
          <a:srcRect l="11403" r="11403"/>
          <a:stretch>
            <a:fillRect/>
          </a:stretch>
        </p:blipFill>
        <p:spPr/>
      </p:pic>
      <p:pic>
        <p:nvPicPr>
          <p:cNvPr id="12" name="Espace réservé de l’image 44">
            <a:extLst>
              <a:ext uri="{FF2B5EF4-FFF2-40B4-BE49-F238E27FC236}">
                <a16:creationId xmlns:a16="http://schemas.microsoft.com/office/drawing/2014/main" id="{10C43F08-09B7-FA4D-B06A-07C1757A070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0411" r="-10411"/>
          <a:stretch/>
        </p:blipFill>
        <p:spPr>
          <a:xfrm>
            <a:off x="4788024" y="481236"/>
            <a:ext cx="880376" cy="728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35182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Espace réservé de l’image 8">
            <a:extLst>
              <a:ext uri="{FF2B5EF4-FFF2-40B4-BE49-F238E27FC236}">
                <a16:creationId xmlns:a16="http://schemas.microsoft.com/office/drawing/2014/main" id="{D99814AF-782D-2249-9BA5-34C72F12C92B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/>
          <a:srcRect t="11972" b="11972"/>
          <a:stretch>
            <a:fillRect/>
          </a:stretch>
        </p:blipFill>
        <p:spPr/>
      </p:pic>
      <p:sp>
        <p:nvSpPr>
          <p:cNvPr id="3" name="Titre 2">
            <a:extLst>
              <a:ext uri="{FF2B5EF4-FFF2-40B4-BE49-F238E27FC236}">
                <a16:creationId xmlns:a16="http://schemas.microsoft.com/office/drawing/2014/main" id="{489FB90A-885E-9240-AE4E-DB4F12280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ou </a:t>
            </a:r>
            <a:br>
              <a:rPr lang="fr-FR" dirty="0"/>
            </a:br>
            <a:r>
              <a:rPr lang="fr-FR" dirty="0"/>
              <a:t>deux lignes max.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4D68FAC-829B-414F-9959-C9AF84A17E4C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33</a:t>
            </a:fld>
            <a:endParaRPr lang="uk-UA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DCEEBAE1-B22B-6540-A8F4-34FB51A81807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985973" y="5953843"/>
            <a:ext cx="3253659" cy="2664297"/>
          </a:xfrm>
        </p:spPr>
        <p:txBody>
          <a:bodyPr/>
          <a:lstStyle/>
          <a:p>
            <a:endParaRPr lang="fr-FR"/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48598E5A-3FAB-1147-A8D7-DDDC76EF92D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fr-FR" b="1" dirty="0"/>
              <a:t>Client</a:t>
            </a:r>
            <a:r>
              <a:rPr lang="fr-FR" dirty="0"/>
              <a:t> l Nom de projet</a:t>
            </a:r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71FCE8FD-9F7B-D04A-A1A3-84CBDE21167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Sous-titre sur une ligne max.</a:t>
            </a:r>
          </a:p>
        </p:txBody>
      </p:sp>
    </p:spTree>
    <p:extLst>
      <p:ext uri="{BB962C8B-B14F-4D97-AF65-F5344CB8AC3E}">
        <p14:creationId xmlns:p14="http://schemas.microsoft.com/office/powerpoint/2010/main" val="81495798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Espace réservé de l’image 7">
            <a:extLst>
              <a:ext uri="{FF2B5EF4-FFF2-40B4-BE49-F238E27FC236}">
                <a16:creationId xmlns:a16="http://schemas.microsoft.com/office/drawing/2014/main" id="{6E61D8F7-F86C-A047-B06F-DD8795B8D9C3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/>
          <a:srcRect l="12364" r="12364"/>
          <a:stretch>
            <a:fillRect/>
          </a:stretch>
        </p:blipFill>
        <p:spPr/>
      </p:pic>
      <p:sp>
        <p:nvSpPr>
          <p:cNvPr id="3" name="Titre 2">
            <a:extLst>
              <a:ext uri="{FF2B5EF4-FFF2-40B4-BE49-F238E27FC236}">
                <a16:creationId xmlns:a16="http://schemas.microsoft.com/office/drawing/2014/main" id="{5D4A8EE5-81D7-4D47-80DA-11E80BF54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ou </a:t>
            </a:r>
            <a:br>
              <a:rPr lang="fr-FR" dirty="0"/>
            </a:br>
            <a:r>
              <a:rPr lang="fr-FR" dirty="0"/>
              <a:t>deux lignes max.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B468A17-6E7E-E148-B4D8-35584B7E22A3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34</a:t>
            </a:fld>
            <a:endParaRPr lang="uk-UA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AD2D8B23-A19C-0B4F-A195-280422E2619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fr-FR" dirty="0"/>
              <a:t>Client l Nom de projet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A06FC5D6-6402-754D-B9E1-74C4D4352F3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  <a:p>
            <a:pPr lvl="1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</a:t>
            </a:r>
          </a:p>
          <a:p>
            <a:r>
              <a:rPr lang="fr-FR" dirty="0"/>
              <a:t>Titre</a:t>
            </a:r>
          </a:p>
          <a:p>
            <a:pPr lvl="1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</a:t>
            </a:r>
          </a:p>
          <a:p>
            <a:r>
              <a:rPr lang="fr-FR" dirty="0"/>
              <a:t>Titre</a:t>
            </a:r>
          </a:p>
          <a:p>
            <a:pPr lvl="1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</a:t>
            </a:r>
          </a:p>
          <a:p>
            <a:pPr lvl="1"/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5794395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7" name="Espace réservé du tableau 5">
            <a:extLst>
              <a:ext uri="{FF2B5EF4-FFF2-40B4-BE49-F238E27FC236}">
                <a16:creationId xmlns:a16="http://schemas.microsoft.com/office/drawing/2014/main" id="{477B54CB-2F9B-CD4D-9F0D-24905C5753C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77623483"/>
              </p:ext>
            </p:extLst>
          </p:nvPr>
        </p:nvGraphicFramePr>
        <p:xfrm>
          <a:off x="972494" y="1201316"/>
          <a:ext cx="7203132" cy="3586460"/>
        </p:xfrm>
        <a:graphic>
          <a:graphicData uri="http://schemas.openxmlformats.org/drawingml/2006/table">
            <a:tbl>
              <a:tblPr firstRow="1" bandRow="1">
                <a:tableStyleId>{74C1A8A3-306A-4EB7-A6B1-4F7E0EB9C5D6}</a:tableStyleId>
              </a:tblPr>
              <a:tblGrid>
                <a:gridCol w="2189184">
                  <a:extLst>
                    <a:ext uri="{9D8B030D-6E8A-4147-A177-3AD203B41FA5}">
                      <a16:colId xmlns:a16="http://schemas.microsoft.com/office/drawing/2014/main" val="1418347206"/>
                    </a:ext>
                  </a:extLst>
                </a:gridCol>
                <a:gridCol w="3594289">
                  <a:extLst>
                    <a:ext uri="{9D8B030D-6E8A-4147-A177-3AD203B41FA5}">
                      <a16:colId xmlns:a16="http://schemas.microsoft.com/office/drawing/2014/main" val="1755041567"/>
                    </a:ext>
                  </a:extLst>
                </a:gridCol>
                <a:gridCol w="1419659">
                  <a:extLst>
                    <a:ext uri="{9D8B030D-6E8A-4147-A177-3AD203B41FA5}">
                      <a16:colId xmlns:a16="http://schemas.microsoft.com/office/drawing/2014/main" val="3716620902"/>
                    </a:ext>
                  </a:extLst>
                </a:gridCol>
              </a:tblGrid>
              <a:tr h="270255">
                <a:tc>
                  <a:txBody>
                    <a:bodyPr/>
                    <a:lstStyle/>
                    <a:p>
                      <a:pPr marL="108000"/>
                      <a:endParaRPr lang="fr-FR" sz="1200" b="0" i="0" dirty="0">
                        <a:solidFill>
                          <a:schemeClr val="bg2"/>
                        </a:solidFill>
                        <a:latin typeface="Graphik Bold" panose="020B0503030202060203" pitchFamily="34" charset="77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08000" algn="ctr"/>
                      <a:endParaRPr lang="fr-FR" sz="1200" b="1" i="0" dirty="0">
                        <a:solidFill>
                          <a:schemeClr val="bg2"/>
                        </a:solidFill>
                        <a:latin typeface="Graphik Bold" panose="020B0503030202060203" pitchFamily="34" charset="77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08000" algn="ctr"/>
                      <a:r>
                        <a:rPr lang="fr-FR" sz="1200" b="1" i="0" dirty="0">
                          <a:solidFill>
                            <a:schemeClr val="bg2"/>
                          </a:solidFill>
                          <a:latin typeface="Graphik Bold" panose="020B0503030202060203" pitchFamily="34" charset="77"/>
                        </a:rPr>
                        <a:t>Coût (HT)</a:t>
                      </a: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0990940"/>
                  </a:ext>
                </a:extLst>
              </a:tr>
              <a:tr h="988945">
                <a:tc>
                  <a:txBody>
                    <a:bodyPr/>
                    <a:lstStyle/>
                    <a:p>
                      <a:pPr marL="108000">
                        <a:lnSpc>
                          <a:spcPct val="150000"/>
                        </a:lnSpc>
                      </a:pPr>
                      <a:r>
                        <a:rPr lang="fr-FR" sz="1400" b="1" i="0" dirty="0">
                          <a:solidFill>
                            <a:schemeClr val="tx1"/>
                          </a:solidFill>
                          <a:latin typeface="Graphik Bold" panose="020B0503030202060203" pitchFamily="34" charset="77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Titre sur 1 ligne  max</a:t>
                      </a:r>
                    </a:p>
                    <a:p>
                      <a:pPr marL="108000">
                        <a:lnSpc>
                          <a:spcPct val="100000"/>
                        </a:lnSpc>
                      </a:pPr>
                      <a:r>
                        <a:rPr lang="fr-FR" sz="12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Sous-titre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-99450" algn="l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0" indent="-99450" algn="l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Texte </a:t>
                      </a:r>
                    </a:p>
                    <a:p>
                      <a:pPr marL="0" indent="-99450" algn="l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>
                        <a:lnSpc>
                          <a:spcPct val="150000"/>
                        </a:lnSpc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00€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4512762"/>
                  </a:ext>
                </a:extLst>
              </a:tr>
              <a:tr h="922234">
                <a:tc>
                  <a:txBody>
                    <a:bodyPr/>
                    <a:lstStyle/>
                    <a:p>
                      <a:pPr marL="108000">
                        <a:lnSpc>
                          <a:spcPct val="150000"/>
                        </a:lnSpc>
                      </a:pPr>
                      <a:r>
                        <a:rPr lang="fr-FR" sz="1400" b="1" i="0" dirty="0">
                          <a:solidFill>
                            <a:schemeClr val="tx1"/>
                          </a:solidFill>
                          <a:latin typeface="Graphik Bold" panose="020B0503030202060203" pitchFamily="34" charset="77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Titre sur 1 ligne  max</a:t>
                      </a:r>
                    </a:p>
                    <a:p>
                      <a:pPr marL="108000">
                        <a:lnSpc>
                          <a:spcPct val="100000"/>
                        </a:lnSpc>
                      </a:pPr>
                      <a:r>
                        <a:rPr lang="fr-FR" sz="12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Sous-titre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-99450" algn="l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0" indent="-99450" algn="l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0" indent="-99450" algn="l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>
                        <a:lnSpc>
                          <a:spcPct val="150000"/>
                        </a:lnSpc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00€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615497"/>
                  </a:ext>
                </a:extLst>
              </a:tr>
              <a:tr h="993175">
                <a:tc>
                  <a:txBody>
                    <a:bodyPr/>
                    <a:lstStyle/>
                    <a:p>
                      <a:pPr marL="108000">
                        <a:lnSpc>
                          <a:spcPct val="150000"/>
                        </a:lnSpc>
                      </a:pPr>
                      <a:r>
                        <a:rPr lang="fr-FR" sz="1400" b="1" i="0" dirty="0">
                          <a:solidFill>
                            <a:schemeClr val="tx1"/>
                          </a:solidFill>
                          <a:latin typeface="Graphik Bold" panose="020B0503030202060203" pitchFamily="34" charset="77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Titre sur 1 ligne  max</a:t>
                      </a:r>
                    </a:p>
                    <a:p>
                      <a:pPr marL="10800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2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Sous-titre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99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0" marR="0" lvl="0" indent="-99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0" marR="0" lvl="0" indent="-99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>
                        <a:lnSpc>
                          <a:spcPct val="150000"/>
                        </a:lnSpc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00€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9578270"/>
                  </a:ext>
                </a:extLst>
              </a:tr>
              <a:tr h="407786">
                <a:tc>
                  <a:txBody>
                    <a:bodyPr/>
                    <a:lstStyle/>
                    <a:p>
                      <a:pPr marL="108000">
                        <a:lnSpc>
                          <a:spcPct val="150000"/>
                        </a:lnSpc>
                      </a:pPr>
                      <a:endParaRPr lang="fr-FR" sz="1100" b="1" i="0" dirty="0">
                        <a:solidFill>
                          <a:schemeClr val="bg2"/>
                        </a:solidFill>
                        <a:latin typeface="Graphik Semibold" panose="020B0503030202060203" pitchFamily="34" charset="77"/>
                      </a:endParaRPr>
                    </a:p>
                  </a:txBody>
                  <a:tcP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08000" algn="r">
                        <a:lnSpc>
                          <a:spcPct val="150000"/>
                        </a:lnSpc>
                      </a:pPr>
                      <a:r>
                        <a:rPr lang="fr-FR" sz="1100" b="1" i="0" dirty="0">
                          <a:solidFill>
                            <a:schemeClr val="bg2"/>
                          </a:solidFill>
                          <a:latin typeface="Graphik Bold" panose="020B0503030202060203" pitchFamily="34" charset="77"/>
                        </a:rPr>
                        <a:t>Total (HT)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fr-FR" sz="1100" b="1" i="0" dirty="0">
                          <a:solidFill>
                            <a:schemeClr val="bg1"/>
                          </a:solidFill>
                          <a:latin typeface="Graphik Semibold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1013431"/>
                  </a:ext>
                </a:extLst>
              </a:tr>
            </a:tbl>
          </a:graphicData>
        </a:graphic>
      </p:graphicFrame>
      <p:sp>
        <p:nvSpPr>
          <p:cNvPr id="2" name="Titre 1">
            <a:extLst>
              <a:ext uri="{FF2B5EF4-FFF2-40B4-BE49-F238E27FC236}">
                <a16:creationId xmlns:a16="http://schemas.microsoft.com/office/drawing/2014/main" id="{8FE17982-214B-DD4C-BF44-4A89D5634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ligne max.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D4ECBF1-4176-D442-9610-16BC9C41BE2E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35</a:t>
            </a:fld>
            <a:endParaRPr lang="uk-UA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64826061-58A5-7E4D-951A-93A88A3A3799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1D75102B-3DE4-BB47-A3AC-77B21CC6BF6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71549" y="913284"/>
            <a:ext cx="3529013" cy="274463"/>
          </a:xfrm>
        </p:spPr>
        <p:txBody>
          <a:bodyPr/>
          <a:lstStyle/>
          <a:p>
            <a:r>
              <a:rPr lang="fr-FR" dirty="0"/>
              <a:t>Sous-titre sur une ligne max.</a:t>
            </a:r>
          </a:p>
          <a:p>
            <a:endParaRPr lang="fr-FR" dirty="0"/>
          </a:p>
          <a:p>
            <a:endParaRPr lang="fr-FR" dirty="0"/>
          </a:p>
        </p:txBody>
      </p:sp>
      <p:sp>
        <p:nvSpPr>
          <p:cNvPr id="9" name="Espace réservé du texte 17">
            <a:extLst>
              <a:ext uri="{FF2B5EF4-FFF2-40B4-BE49-F238E27FC236}">
                <a16:creationId xmlns:a16="http://schemas.microsoft.com/office/drawing/2014/main" id="{C81CB446-FDFC-AE43-A8E8-DDD89C4B63DE}"/>
              </a:ext>
            </a:extLst>
          </p:cNvPr>
          <p:cNvSpPr txBox="1">
            <a:spLocks/>
          </p:cNvSpPr>
          <p:nvPr/>
        </p:nvSpPr>
        <p:spPr>
          <a:xfrm>
            <a:off x="981374" y="4784254"/>
            <a:ext cx="3519189" cy="305494"/>
          </a:xfrm>
          <a:prstGeom prst="rect">
            <a:avLst/>
          </a:prstGeom>
        </p:spPr>
        <p:txBody>
          <a:bodyPr lIns="0" tIns="0" rIns="0" bIns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1143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/>
            <a:r>
              <a:rPr lang="fr-FR" sz="800" dirty="0"/>
              <a:t>NB:  Ce budget n’inclut pas les frais externes (recrutements éventuels des clients, dédommagements  et déplacements hors </a:t>
            </a:r>
            <a:r>
              <a:rPr lang="fr-FR" sz="800" dirty="0" err="1"/>
              <a:t>IdF</a:t>
            </a:r>
            <a:r>
              <a:rPr lang="fr-FR" sz="800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329628416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70BCE83-ABE5-9349-9CBA-4431E5C59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ligne max.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2C23639C-0750-F04B-AF42-4B5AFB1EE9DD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36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FAB12E3-A589-0646-89BA-00A765D94D4F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F59D494-AF61-4A48-A2B0-8E65CE43053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Sous-titre sur une ligne max.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BEB7A093-8E5A-0E4D-AD9D-DED4212038FA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fr-FR" dirty="0"/>
              <a:t>Mois</a:t>
            </a:r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DB17E62D-C3F6-B145-AADC-C170C2F34B1D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fr-FR" dirty="0"/>
              <a:t>Mois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98B33F9A-D82C-F441-B1BF-4387EA7C1ECE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fr-FR" dirty="0"/>
              <a:t>Mois</a:t>
            </a:r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F72DE9E0-8BC6-3144-A0C8-38DFD067D0D5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fr-FR" dirty="0"/>
              <a:t>S1</a:t>
            </a: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FCC6E2D1-00AD-2E43-B156-69923BFBF470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fr-FR" dirty="0"/>
              <a:t>Texte</a:t>
            </a:r>
          </a:p>
        </p:txBody>
      </p: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F058364F-C28E-FF49-A036-A94F6C388DB6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fr-FR" dirty="0"/>
              <a:t>Légende</a:t>
            </a:r>
          </a:p>
        </p:txBody>
      </p:sp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DE694D51-421A-FF4B-973E-6B5ABD6144DC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fr-FR" dirty="0"/>
              <a:t>Phase 1</a:t>
            </a:r>
          </a:p>
        </p:txBody>
      </p:sp>
      <p:sp>
        <p:nvSpPr>
          <p:cNvPr id="13" name="Espace réservé du texte 12">
            <a:extLst>
              <a:ext uri="{FF2B5EF4-FFF2-40B4-BE49-F238E27FC236}">
                <a16:creationId xmlns:a16="http://schemas.microsoft.com/office/drawing/2014/main" id="{52C9C55B-75A8-0241-B1E4-B2B62D80B1E0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fr-FR" dirty="0"/>
              <a:t>Texte</a:t>
            </a:r>
          </a:p>
        </p:txBody>
      </p:sp>
      <p:sp>
        <p:nvSpPr>
          <p:cNvPr id="14" name="Espace réservé du texte 13">
            <a:extLst>
              <a:ext uri="{FF2B5EF4-FFF2-40B4-BE49-F238E27FC236}">
                <a16:creationId xmlns:a16="http://schemas.microsoft.com/office/drawing/2014/main" id="{E5C79D83-01E1-6A41-B31D-6B2B12FF33C3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/>
        <p:txBody>
          <a:bodyPr/>
          <a:lstStyle/>
          <a:p>
            <a:r>
              <a:rPr lang="fr-FR" dirty="0"/>
              <a:t>Texte</a:t>
            </a:r>
          </a:p>
          <a:p>
            <a:endParaRPr lang="fr-FR" dirty="0"/>
          </a:p>
        </p:txBody>
      </p:sp>
      <p:sp>
        <p:nvSpPr>
          <p:cNvPr id="15" name="Espace réservé du texte 14">
            <a:extLst>
              <a:ext uri="{FF2B5EF4-FFF2-40B4-BE49-F238E27FC236}">
                <a16:creationId xmlns:a16="http://schemas.microsoft.com/office/drawing/2014/main" id="{713A55C0-2050-C84B-84E1-08B335E246D2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r>
              <a:rPr lang="fr-FR" dirty="0"/>
              <a:t>Texte</a:t>
            </a:r>
          </a:p>
          <a:p>
            <a:endParaRPr lang="fr-FR" dirty="0"/>
          </a:p>
        </p:txBody>
      </p:sp>
      <p:sp>
        <p:nvSpPr>
          <p:cNvPr id="16" name="Espace réservé du texte 15">
            <a:extLst>
              <a:ext uri="{FF2B5EF4-FFF2-40B4-BE49-F238E27FC236}">
                <a16:creationId xmlns:a16="http://schemas.microsoft.com/office/drawing/2014/main" id="{71F00159-7448-B841-ACA4-5EB07C305D4D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/>
        <p:txBody>
          <a:bodyPr/>
          <a:lstStyle/>
          <a:p>
            <a:r>
              <a:rPr lang="fr-FR" dirty="0"/>
              <a:t>Texte</a:t>
            </a:r>
          </a:p>
          <a:p>
            <a:endParaRPr lang="fr-FR" dirty="0"/>
          </a:p>
        </p:txBody>
      </p:sp>
      <p:sp>
        <p:nvSpPr>
          <p:cNvPr id="17" name="Espace réservé du texte 16">
            <a:extLst>
              <a:ext uri="{FF2B5EF4-FFF2-40B4-BE49-F238E27FC236}">
                <a16:creationId xmlns:a16="http://schemas.microsoft.com/office/drawing/2014/main" id="{BA77F36B-260C-7E46-9340-EDB44ED2DC63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r>
              <a:rPr lang="fr-FR" dirty="0"/>
              <a:t>Texte</a:t>
            </a:r>
          </a:p>
          <a:p>
            <a:endParaRPr lang="fr-FR" dirty="0"/>
          </a:p>
        </p:txBody>
      </p:sp>
      <p:sp>
        <p:nvSpPr>
          <p:cNvPr id="18" name="Espace réservé du texte 17">
            <a:extLst>
              <a:ext uri="{FF2B5EF4-FFF2-40B4-BE49-F238E27FC236}">
                <a16:creationId xmlns:a16="http://schemas.microsoft.com/office/drawing/2014/main" id="{FF068A58-D2AE-494E-B96B-11BDA7EB2987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/>
        <p:txBody>
          <a:bodyPr/>
          <a:lstStyle/>
          <a:p>
            <a:r>
              <a:rPr lang="fr-FR" dirty="0"/>
              <a:t>Texte</a:t>
            </a:r>
          </a:p>
          <a:p>
            <a:endParaRPr lang="fr-FR" dirty="0"/>
          </a:p>
        </p:txBody>
      </p:sp>
      <p:sp>
        <p:nvSpPr>
          <p:cNvPr id="19" name="Espace réservé du texte 18">
            <a:extLst>
              <a:ext uri="{FF2B5EF4-FFF2-40B4-BE49-F238E27FC236}">
                <a16:creationId xmlns:a16="http://schemas.microsoft.com/office/drawing/2014/main" id="{4C2EEA43-8A36-5D4D-BFDE-C62F105E2891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/>
        <p:txBody>
          <a:bodyPr/>
          <a:lstStyle/>
          <a:p>
            <a:r>
              <a:rPr lang="fr-FR" dirty="0"/>
              <a:t>Texte</a:t>
            </a:r>
          </a:p>
          <a:p>
            <a:endParaRPr lang="fr-FR" dirty="0"/>
          </a:p>
        </p:txBody>
      </p:sp>
      <p:sp>
        <p:nvSpPr>
          <p:cNvPr id="20" name="Espace réservé du texte 19">
            <a:extLst>
              <a:ext uri="{FF2B5EF4-FFF2-40B4-BE49-F238E27FC236}">
                <a16:creationId xmlns:a16="http://schemas.microsoft.com/office/drawing/2014/main" id="{EAFFE99E-6D2C-8A48-8976-2E592A83D5D6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/>
        <p:txBody>
          <a:bodyPr/>
          <a:lstStyle/>
          <a:p>
            <a:r>
              <a:rPr lang="fr-FR" dirty="0"/>
              <a:t>S2</a:t>
            </a:r>
          </a:p>
          <a:p>
            <a:endParaRPr lang="fr-FR" dirty="0"/>
          </a:p>
        </p:txBody>
      </p:sp>
      <p:sp>
        <p:nvSpPr>
          <p:cNvPr id="21" name="Espace réservé du texte 20">
            <a:extLst>
              <a:ext uri="{FF2B5EF4-FFF2-40B4-BE49-F238E27FC236}">
                <a16:creationId xmlns:a16="http://schemas.microsoft.com/office/drawing/2014/main" id="{A8466686-2107-E643-B23B-7869B83948EC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/>
        <p:txBody>
          <a:bodyPr/>
          <a:lstStyle/>
          <a:p>
            <a:r>
              <a:rPr lang="fr-FR" dirty="0"/>
              <a:t>S3</a:t>
            </a:r>
          </a:p>
        </p:txBody>
      </p:sp>
      <p:sp>
        <p:nvSpPr>
          <p:cNvPr id="22" name="Espace réservé du texte 21">
            <a:extLst>
              <a:ext uri="{FF2B5EF4-FFF2-40B4-BE49-F238E27FC236}">
                <a16:creationId xmlns:a16="http://schemas.microsoft.com/office/drawing/2014/main" id="{A05DD434-16B3-6648-B8A9-31B76ECCF9CA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/>
        <p:txBody>
          <a:bodyPr/>
          <a:lstStyle/>
          <a:p>
            <a:r>
              <a:rPr lang="fr-FR" dirty="0"/>
              <a:t>S4</a:t>
            </a:r>
          </a:p>
        </p:txBody>
      </p:sp>
      <p:sp>
        <p:nvSpPr>
          <p:cNvPr id="23" name="Espace réservé du texte 22">
            <a:extLst>
              <a:ext uri="{FF2B5EF4-FFF2-40B4-BE49-F238E27FC236}">
                <a16:creationId xmlns:a16="http://schemas.microsoft.com/office/drawing/2014/main" id="{B8261B85-9EA9-8341-AC33-44DC8E5480E7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/>
        <p:txBody>
          <a:bodyPr/>
          <a:lstStyle/>
          <a:p>
            <a:r>
              <a:rPr lang="fr-FR" dirty="0"/>
              <a:t>S1</a:t>
            </a:r>
          </a:p>
        </p:txBody>
      </p:sp>
      <p:sp>
        <p:nvSpPr>
          <p:cNvPr id="24" name="Espace réservé du texte 23">
            <a:extLst>
              <a:ext uri="{FF2B5EF4-FFF2-40B4-BE49-F238E27FC236}">
                <a16:creationId xmlns:a16="http://schemas.microsoft.com/office/drawing/2014/main" id="{85CD0DB6-F66A-0742-909F-0F7D96B73641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/>
        <p:txBody>
          <a:bodyPr/>
          <a:lstStyle/>
          <a:p>
            <a:r>
              <a:rPr lang="fr-FR" dirty="0"/>
              <a:t>S2</a:t>
            </a:r>
          </a:p>
        </p:txBody>
      </p:sp>
      <p:sp>
        <p:nvSpPr>
          <p:cNvPr id="25" name="Espace réservé du texte 24">
            <a:extLst>
              <a:ext uri="{FF2B5EF4-FFF2-40B4-BE49-F238E27FC236}">
                <a16:creationId xmlns:a16="http://schemas.microsoft.com/office/drawing/2014/main" id="{F2C8D923-E0DA-124F-9577-BF8DF5949284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/>
        <p:txBody>
          <a:bodyPr/>
          <a:lstStyle/>
          <a:p>
            <a:r>
              <a:rPr lang="fr-FR" dirty="0"/>
              <a:t>S3</a:t>
            </a:r>
          </a:p>
        </p:txBody>
      </p:sp>
      <p:sp>
        <p:nvSpPr>
          <p:cNvPr id="26" name="Espace réservé du texte 25">
            <a:extLst>
              <a:ext uri="{FF2B5EF4-FFF2-40B4-BE49-F238E27FC236}">
                <a16:creationId xmlns:a16="http://schemas.microsoft.com/office/drawing/2014/main" id="{D20853FE-5DC9-0A42-804C-2183AAC3EDB4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/>
        <p:txBody>
          <a:bodyPr/>
          <a:lstStyle/>
          <a:p>
            <a:r>
              <a:rPr lang="fr-FR" dirty="0"/>
              <a:t>S4</a:t>
            </a:r>
          </a:p>
        </p:txBody>
      </p:sp>
      <p:sp>
        <p:nvSpPr>
          <p:cNvPr id="27" name="Espace réservé du texte 26">
            <a:extLst>
              <a:ext uri="{FF2B5EF4-FFF2-40B4-BE49-F238E27FC236}">
                <a16:creationId xmlns:a16="http://schemas.microsoft.com/office/drawing/2014/main" id="{1B2A8254-4FDB-464E-BD66-73001D4ABBE9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/>
        <p:txBody>
          <a:bodyPr/>
          <a:lstStyle/>
          <a:p>
            <a:r>
              <a:rPr lang="fr-FR" dirty="0"/>
              <a:t>S1</a:t>
            </a:r>
          </a:p>
        </p:txBody>
      </p:sp>
      <p:sp>
        <p:nvSpPr>
          <p:cNvPr id="28" name="Espace réservé du texte 27">
            <a:extLst>
              <a:ext uri="{FF2B5EF4-FFF2-40B4-BE49-F238E27FC236}">
                <a16:creationId xmlns:a16="http://schemas.microsoft.com/office/drawing/2014/main" id="{0006AAF2-0E9F-D043-8F4C-B78A225FD706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/>
        <p:txBody>
          <a:bodyPr/>
          <a:lstStyle/>
          <a:p>
            <a:r>
              <a:rPr lang="fr-FR" dirty="0"/>
              <a:t>S2</a:t>
            </a:r>
          </a:p>
        </p:txBody>
      </p:sp>
      <p:sp>
        <p:nvSpPr>
          <p:cNvPr id="29" name="Espace réservé du texte 28">
            <a:extLst>
              <a:ext uri="{FF2B5EF4-FFF2-40B4-BE49-F238E27FC236}">
                <a16:creationId xmlns:a16="http://schemas.microsoft.com/office/drawing/2014/main" id="{111E63DB-8098-DD49-8FCA-AE6741FD1DD4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>
          <a:xfrm>
            <a:off x="266468" y="3068170"/>
            <a:ext cx="1003142" cy="625090"/>
          </a:xfrm>
        </p:spPr>
        <p:txBody>
          <a:bodyPr/>
          <a:lstStyle/>
          <a:p>
            <a:r>
              <a:rPr lang="fr-FR" dirty="0"/>
              <a:t>Phase 2</a:t>
            </a:r>
          </a:p>
        </p:txBody>
      </p:sp>
      <p:sp>
        <p:nvSpPr>
          <p:cNvPr id="30" name="Espace réservé du texte 29">
            <a:extLst>
              <a:ext uri="{FF2B5EF4-FFF2-40B4-BE49-F238E27FC236}">
                <a16:creationId xmlns:a16="http://schemas.microsoft.com/office/drawing/2014/main" id="{08895F33-8359-754E-906F-6B76A9FE3F34}"/>
              </a:ext>
            </a:extLst>
          </p:cNvPr>
          <p:cNvSpPr>
            <a:spLocks noGrp="1"/>
          </p:cNvSpPr>
          <p:nvPr>
            <p:ph type="body" sz="quarter" idx="54"/>
          </p:nvPr>
        </p:nvSpPr>
        <p:spPr>
          <a:xfrm>
            <a:off x="266468" y="3666993"/>
            <a:ext cx="1003142" cy="625090"/>
          </a:xfrm>
        </p:spPr>
        <p:txBody>
          <a:bodyPr/>
          <a:lstStyle/>
          <a:p>
            <a:r>
              <a:rPr lang="fr-FR" dirty="0"/>
              <a:t>Phase 3</a:t>
            </a:r>
          </a:p>
        </p:txBody>
      </p:sp>
      <p:sp>
        <p:nvSpPr>
          <p:cNvPr id="31" name="Espace réservé du texte 30">
            <a:extLst>
              <a:ext uri="{FF2B5EF4-FFF2-40B4-BE49-F238E27FC236}">
                <a16:creationId xmlns:a16="http://schemas.microsoft.com/office/drawing/2014/main" id="{8255A6D1-66A2-114E-B940-8DF94484B07D}"/>
              </a:ext>
            </a:extLst>
          </p:cNvPr>
          <p:cNvSpPr>
            <a:spLocks noGrp="1"/>
          </p:cNvSpPr>
          <p:nvPr>
            <p:ph type="body" sz="quarter" idx="55"/>
          </p:nvPr>
        </p:nvSpPr>
        <p:spPr>
          <a:xfrm>
            <a:off x="266468" y="4113767"/>
            <a:ext cx="1003142" cy="625090"/>
          </a:xfrm>
        </p:spPr>
        <p:txBody>
          <a:bodyPr/>
          <a:lstStyle/>
          <a:p>
            <a:r>
              <a:rPr lang="fr-FR" dirty="0"/>
              <a:t>Phase 4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83C327E-BF08-284D-B770-F1C8D937B02E}"/>
              </a:ext>
            </a:extLst>
          </p:cNvPr>
          <p:cNvSpPr/>
          <p:nvPr/>
        </p:nvSpPr>
        <p:spPr>
          <a:xfrm>
            <a:off x="2843808" y="20445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93E3E1DD-7A58-B947-A63C-DA4318D3D8E9}"/>
              </a:ext>
            </a:extLst>
          </p:cNvPr>
          <p:cNvSpPr/>
          <p:nvPr/>
        </p:nvSpPr>
        <p:spPr>
          <a:xfrm>
            <a:off x="3416740" y="2044594"/>
            <a:ext cx="504056" cy="28803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2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0C5B21D-E930-2A47-8F35-FD579F514483}"/>
              </a:ext>
            </a:extLst>
          </p:cNvPr>
          <p:cNvSpPr/>
          <p:nvPr/>
        </p:nvSpPr>
        <p:spPr>
          <a:xfrm>
            <a:off x="3989672" y="20445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4A5A939-E21F-B648-A246-EE0D2CB57850}"/>
              </a:ext>
            </a:extLst>
          </p:cNvPr>
          <p:cNvSpPr/>
          <p:nvPr/>
        </p:nvSpPr>
        <p:spPr>
          <a:xfrm>
            <a:off x="4562604" y="20445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285A19A-C525-FF4E-8250-DECB532C6D50}"/>
              </a:ext>
            </a:extLst>
          </p:cNvPr>
          <p:cNvSpPr/>
          <p:nvPr/>
        </p:nvSpPr>
        <p:spPr>
          <a:xfrm>
            <a:off x="5155856" y="20445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4EA1C0A5-2EE4-5142-AC2C-C7C73D1626A6}"/>
              </a:ext>
            </a:extLst>
          </p:cNvPr>
          <p:cNvSpPr/>
          <p:nvPr/>
        </p:nvSpPr>
        <p:spPr>
          <a:xfrm>
            <a:off x="5728788" y="20445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861AA4D8-9F26-A94F-8531-7794C565D4EB}"/>
              </a:ext>
            </a:extLst>
          </p:cNvPr>
          <p:cNvSpPr/>
          <p:nvPr/>
        </p:nvSpPr>
        <p:spPr>
          <a:xfrm>
            <a:off x="6301720" y="20445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5AFF6696-72F8-1141-AFD3-B469FDDEE294}"/>
              </a:ext>
            </a:extLst>
          </p:cNvPr>
          <p:cNvSpPr/>
          <p:nvPr/>
        </p:nvSpPr>
        <p:spPr>
          <a:xfrm>
            <a:off x="6874652" y="20445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BA9D872-260C-B043-8ACF-1DB1D9FDEFC7}"/>
              </a:ext>
            </a:extLst>
          </p:cNvPr>
          <p:cNvSpPr/>
          <p:nvPr/>
        </p:nvSpPr>
        <p:spPr>
          <a:xfrm>
            <a:off x="7467904" y="20445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DFD1DED-2FA5-0E4B-BC30-B31C99883BC6}"/>
              </a:ext>
            </a:extLst>
          </p:cNvPr>
          <p:cNvSpPr/>
          <p:nvPr/>
        </p:nvSpPr>
        <p:spPr>
          <a:xfrm>
            <a:off x="8040838" y="20445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6376749E-500F-414A-90AE-DD86B3486CB2}"/>
              </a:ext>
            </a:extLst>
          </p:cNvPr>
          <p:cNvSpPr/>
          <p:nvPr/>
        </p:nvSpPr>
        <p:spPr>
          <a:xfrm>
            <a:off x="2843808" y="23836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67D5F3BB-FDAC-C845-BB5B-8F68F3136921}"/>
              </a:ext>
            </a:extLst>
          </p:cNvPr>
          <p:cNvSpPr/>
          <p:nvPr/>
        </p:nvSpPr>
        <p:spPr>
          <a:xfrm>
            <a:off x="3416740" y="23836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D92160BB-A2FE-A04C-BC41-D6EC3329182A}"/>
              </a:ext>
            </a:extLst>
          </p:cNvPr>
          <p:cNvSpPr/>
          <p:nvPr/>
        </p:nvSpPr>
        <p:spPr>
          <a:xfrm>
            <a:off x="3989672" y="2383634"/>
            <a:ext cx="504056" cy="28803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2"/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39768D6E-1AA6-A846-82E8-59963592D095}"/>
              </a:ext>
            </a:extLst>
          </p:cNvPr>
          <p:cNvSpPr/>
          <p:nvPr/>
        </p:nvSpPr>
        <p:spPr>
          <a:xfrm>
            <a:off x="4562604" y="23836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3E4D6CEE-7799-3E42-884C-8FB7F7386AB6}"/>
              </a:ext>
            </a:extLst>
          </p:cNvPr>
          <p:cNvSpPr/>
          <p:nvPr/>
        </p:nvSpPr>
        <p:spPr>
          <a:xfrm>
            <a:off x="5155856" y="23836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7C920D6E-50CA-CE4C-BEE0-06ACF844EB48}"/>
              </a:ext>
            </a:extLst>
          </p:cNvPr>
          <p:cNvSpPr/>
          <p:nvPr/>
        </p:nvSpPr>
        <p:spPr>
          <a:xfrm>
            <a:off x="5728788" y="23836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B38CEF86-DE9A-AF4E-9D8F-30C84CD66FEA}"/>
              </a:ext>
            </a:extLst>
          </p:cNvPr>
          <p:cNvSpPr/>
          <p:nvPr/>
        </p:nvSpPr>
        <p:spPr>
          <a:xfrm>
            <a:off x="6301720" y="23836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CC409404-A729-4345-B28F-952B798146BB}"/>
              </a:ext>
            </a:extLst>
          </p:cNvPr>
          <p:cNvSpPr/>
          <p:nvPr/>
        </p:nvSpPr>
        <p:spPr>
          <a:xfrm>
            <a:off x="6874652" y="23836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AB19E2A7-618A-CF49-BD97-C290D08BA127}"/>
              </a:ext>
            </a:extLst>
          </p:cNvPr>
          <p:cNvSpPr/>
          <p:nvPr/>
        </p:nvSpPr>
        <p:spPr>
          <a:xfrm>
            <a:off x="7467904" y="23836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1DB47B93-F0DE-0443-BA74-0E4C7D20E5D7}"/>
              </a:ext>
            </a:extLst>
          </p:cNvPr>
          <p:cNvSpPr/>
          <p:nvPr/>
        </p:nvSpPr>
        <p:spPr>
          <a:xfrm>
            <a:off x="8040838" y="23836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C8949C9A-DC63-AF41-8BB3-DFF47A65B6A0}"/>
              </a:ext>
            </a:extLst>
          </p:cNvPr>
          <p:cNvSpPr/>
          <p:nvPr/>
        </p:nvSpPr>
        <p:spPr>
          <a:xfrm>
            <a:off x="2843808" y="272267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F5F4E5B4-4A1E-6542-9383-9873F321D994}"/>
              </a:ext>
            </a:extLst>
          </p:cNvPr>
          <p:cNvSpPr/>
          <p:nvPr/>
        </p:nvSpPr>
        <p:spPr>
          <a:xfrm>
            <a:off x="3416740" y="272267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94ACDED5-8248-1D40-B650-5902EB901C4F}"/>
              </a:ext>
            </a:extLst>
          </p:cNvPr>
          <p:cNvSpPr/>
          <p:nvPr/>
        </p:nvSpPr>
        <p:spPr>
          <a:xfrm>
            <a:off x="3989672" y="2722674"/>
            <a:ext cx="504056" cy="28803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2"/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2CA182D1-4776-1B4F-AE2C-24CACDE99188}"/>
              </a:ext>
            </a:extLst>
          </p:cNvPr>
          <p:cNvSpPr/>
          <p:nvPr/>
        </p:nvSpPr>
        <p:spPr>
          <a:xfrm>
            <a:off x="4562604" y="272267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BA33C185-4525-2248-B9B7-90E4B5E4B4B3}"/>
              </a:ext>
            </a:extLst>
          </p:cNvPr>
          <p:cNvSpPr/>
          <p:nvPr/>
        </p:nvSpPr>
        <p:spPr>
          <a:xfrm>
            <a:off x="5155856" y="272267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E7045D54-F044-0F43-8679-4A7440BE8763}"/>
              </a:ext>
            </a:extLst>
          </p:cNvPr>
          <p:cNvSpPr/>
          <p:nvPr/>
        </p:nvSpPr>
        <p:spPr>
          <a:xfrm>
            <a:off x="5728788" y="272267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05E4938E-C260-8442-8F02-269136522FCD}"/>
              </a:ext>
            </a:extLst>
          </p:cNvPr>
          <p:cNvSpPr/>
          <p:nvPr/>
        </p:nvSpPr>
        <p:spPr>
          <a:xfrm>
            <a:off x="6301720" y="272267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59CB0EFE-FCB8-C247-8371-15F2A97C85EA}"/>
              </a:ext>
            </a:extLst>
          </p:cNvPr>
          <p:cNvSpPr/>
          <p:nvPr/>
        </p:nvSpPr>
        <p:spPr>
          <a:xfrm>
            <a:off x="6874652" y="272267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2400F946-0064-A24F-88E0-15A54F6D84C8}"/>
              </a:ext>
            </a:extLst>
          </p:cNvPr>
          <p:cNvSpPr/>
          <p:nvPr/>
        </p:nvSpPr>
        <p:spPr>
          <a:xfrm>
            <a:off x="7467904" y="272267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8FC4916A-865B-2640-A6FB-3B83BF2A326D}"/>
              </a:ext>
            </a:extLst>
          </p:cNvPr>
          <p:cNvSpPr/>
          <p:nvPr/>
        </p:nvSpPr>
        <p:spPr>
          <a:xfrm>
            <a:off x="8040838" y="272267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291E6A30-8923-AE4E-9F7E-CAE060B4AEB4}"/>
              </a:ext>
            </a:extLst>
          </p:cNvPr>
          <p:cNvSpPr/>
          <p:nvPr/>
        </p:nvSpPr>
        <p:spPr>
          <a:xfrm>
            <a:off x="2843808" y="306171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7BCEB6BD-CD5D-1A45-8A71-BFD09DD9609A}"/>
              </a:ext>
            </a:extLst>
          </p:cNvPr>
          <p:cNvSpPr/>
          <p:nvPr/>
        </p:nvSpPr>
        <p:spPr>
          <a:xfrm>
            <a:off x="3416740" y="306171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89B95064-97F0-E541-A361-E16BF9DBD0E8}"/>
              </a:ext>
            </a:extLst>
          </p:cNvPr>
          <p:cNvSpPr/>
          <p:nvPr/>
        </p:nvSpPr>
        <p:spPr>
          <a:xfrm>
            <a:off x="3989672" y="306171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D75F171E-5368-064E-A165-4F70CA8FC63E}"/>
              </a:ext>
            </a:extLst>
          </p:cNvPr>
          <p:cNvSpPr/>
          <p:nvPr/>
        </p:nvSpPr>
        <p:spPr>
          <a:xfrm>
            <a:off x="4562604" y="3061714"/>
            <a:ext cx="504056" cy="28803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2"/>
              </a:solidFill>
            </a:endParaRP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BE277271-DCE9-C74F-895E-90810B029582}"/>
              </a:ext>
            </a:extLst>
          </p:cNvPr>
          <p:cNvSpPr/>
          <p:nvPr/>
        </p:nvSpPr>
        <p:spPr>
          <a:xfrm>
            <a:off x="5155856" y="306171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2"/>
              </a:solidFill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8E9736A1-581D-2B41-B4AD-079ADD952EB3}"/>
              </a:ext>
            </a:extLst>
          </p:cNvPr>
          <p:cNvSpPr/>
          <p:nvPr/>
        </p:nvSpPr>
        <p:spPr>
          <a:xfrm>
            <a:off x="5728788" y="306171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A4337D24-2C86-3149-8FF6-2925041D094B}"/>
              </a:ext>
            </a:extLst>
          </p:cNvPr>
          <p:cNvSpPr/>
          <p:nvPr/>
        </p:nvSpPr>
        <p:spPr>
          <a:xfrm>
            <a:off x="6301720" y="306171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7BC75526-CA7D-E54D-92A5-4810F35F330A}"/>
              </a:ext>
            </a:extLst>
          </p:cNvPr>
          <p:cNvSpPr/>
          <p:nvPr/>
        </p:nvSpPr>
        <p:spPr>
          <a:xfrm>
            <a:off x="6874652" y="306171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C9276FC6-6502-DD47-A2BA-AA62B9FF97AE}"/>
              </a:ext>
            </a:extLst>
          </p:cNvPr>
          <p:cNvSpPr/>
          <p:nvPr/>
        </p:nvSpPr>
        <p:spPr>
          <a:xfrm>
            <a:off x="7467904" y="306171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3321A6E6-07BC-9C47-8A2E-BD28A1C4278A}"/>
              </a:ext>
            </a:extLst>
          </p:cNvPr>
          <p:cNvSpPr/>
          <p:nvPr/>
        </p:nvSpPr>
        <p:spPr>
          <a:xfrm>
            <a:off x="8040838" y="306171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B4AADEC8-BC14-3A47-9737-FEB7F7537145}"/>
              </a:ext>
            </a:extLst>
          </p:cNvPr>
          <p:cNvSpPr/>
          <p:nvPr/>
        </p:nvSpPr>
        <p:spPr>
          <a:xfrm>
            <a:off x="2843808" y="340075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5441E03A-D238-564D-B1F5-2A01FBCB5541}"/>
              </a:ext>
            </a:extLst>
          </p:cNvPr>
          <p:cNvSpPr/>
          <p:nvPr/>
        </p:nvSpPr>
        <p:spPr>
          <a:xfrm>
            <a:off x="3416740" y="340075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706485FF-E7A6-704D-9A51-0C4622EB5BFB}"/>
              </a:ext>
            </a:extLst>
          </p:cNvPr>
          <p:cNvSpPr/>
          <p:nvPr/>
        </p:nvSpPr>
        <p:spPr>
          <a:xfrm>
            <a:off x="3989672" y="340075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EC36BF34-C32E-374D-A662-25B8EB597F1D}"/>
              </a:ext>
            </a:extLst>
          </p:cNvPr>
          <p:cNvSpPr/>
          <p:nvPr/>
        </p:nvSpPr>
        <p:spPr>
          <a:xfrm>
            <a:off x="4562604" y="340075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EC67C431-7805-674E-965F-BEEEEE52CF43}"/>
              </a:ext>
            </a:extLst>
          </p:cNvPr>
          <p:cNvSpPr/>
          <p:nvPr/>
        </p:nvSpPr>
        <p:spPr>
          <a:xfrm>
            <a:off x="5155856" y="3400754"/>
            <a:ext cx="504056" cy="28803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BE5FD0C8-BEB5-4149-BE68-D7CF8D6BA5B5}"/>
              </a:ext>
            </a:extLst>
          </p:cNvPr>
          <p:cNvSpPr/>
          <p:nvPr/>
        </p:nvSpPr>
        <p:spPr>
          <a:xfrm>
            <a:off x="5728788" y="340075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440B1687-7753-EF48-9E17-77E1772C3557}"/>
              </a:ext>
            </a:extLst>
          </p:cNvPr>
          <p:cNvSpPr/>
          <p:nvPr/>
        </p:nvSpPr>
        <p:spPr>
          <a:xfrm>
            <a:off x="6301720" y="340075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E9B9907E-BA45-514B-820C-BAB2D5872297}"/>
              </a:ext>
            </a:extLst>
          </p:cNvPr>
          <p:cNvSpPr/>
          <p:nvPr/>
        </p:nvSpPr>
        <p:spPr>
          <a:xfrm>
            <a:off x="6874652" y="340075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B3193CE3-7F36-7348-95A6-2BEB764334EA}"/>
              </a:ext>
            </a:extLst>
          </p:cNvPr>
          <p:cNvSpPr/>
          <p:nvPr/>
        </p:nvSpPr>
        <p:spPr>
          <a:xfrm>
            <a:off x="7467904" y="340075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BC34633A-9833-554D-BEB7-870475E9D2E9}"/>
              </a:ext>
            </a:extLst>
          </p:cNvPr>
          <p:cNvSpPr/>
          <p:nvPr/>
        </p:nvSpPr>
        <p:spPr>
          <a:xfrm>
            <a:off x="8040838" y="340075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C8998520-6C8C-144C-AFB8-FB8FDDC8C302}"/>
              </a:ext>
            </a:extLst>
          </p:cNvPr>
          <p:cNvSpPr/>
          <p:nvPr/>
        </p:nvSpPr>
        <p:spPr>
          <a:xfrm>
            <a:off x="2843808" y="37397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2B8D435F-56B9-164C-B51A-2DDA04B15A8D}"/>
              </a:ext>
            </a:extLst>
          </p:cNvPr>
          <p:cNvSpPr/>
          <p:nvPr/>
        </p:nvSpPr>
        <p:spPr>
          <a:xfrm>
            <a:off x="3416740" y="37397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CB3AF016-2656-324B-8518-4AADCA1BEA28}"/>
              </a:ext>
            </a:extLst>
          </p:cNvPr>
          <p:cNvSpPr/>
          <p:nvPr/>
        </p:nvSpPr>
        <p:spPr>
          <a:xfrm>
            <a:off x="3989672" y="37397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E99EA7FA-4527-0B41-AB83-CCFAA5AE78B6}"/>
              </a:ext>
            </a:extLst>
          </p:cNvPr>
          <p:cNvSpPr/>
          <p:nvPr/>
        </p:nvSpPr>
        <p:spPr>
          <a:xfrm>
            <a:off x="4562604" y="37397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CCE775CB-EB14-F645-A842-B55069DC270E}"/>
              </a:ext>
            </a:extLst>
          </p:cNvPr>
          <p:cNvSpPr/>
          <p:nvPr/>
        </p:nvSpPr>
        <p:spPr>
          <a:xfrm>
            <a:off x="5155856" y="3739794"/>
            <a:ext cx="504056" cy="28803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2912D7E7-B8B3-844C-8108-59FD25F7A894}"/>
              </a:ext>
            </a:extLst>
          </p:cNvPr>
          <p:cNvSpPr/>
          <p:nvPr/>
        </p:nvSpPr>
        <p:spPr>
          <a:xfrm>
            <a:off x="5728788" y="3739794"/>
            <a:ext cx="504056" cy="28803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2"/>
              </a:solidFill>
            </a:endParaRP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F3441234-C858-224B-984A-87EF49CBE4D9}"/>
              </a:ext>
            </a:extLst>
          </p:cNvPr>
          <p:cNvSpPr/>
          <p:nvPr/>
        </p:nvSpPr>
        <p:spPr>
          <a:xfrm>
            <a:off x="6301720" y="3739794"/>
            <a:ext cx="504056" cy="28803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8EB1C301-3BF8-F142-9A07-A62A14CA6B94}"/>
              </a:ext>
            </a:extLst>
          </p:cNvPr>
          <p:cNvSpPr/>
          <p:nvPr/>
        </p:nvSpPr>
        <p:spPr>
          <a:xfrm>
            <a:off x="6874652" y="3739794"/>
            <a:ext cx="504056" cy="28803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8BA5FAD8-FBF6-3F44-9FA3-99722D3B04D0}"/>
              </a:ext>
            </a:extLst>
          </p:cNvPr>
          <p:cNvSpPr/>
          <p:nvPr/>
        </p:nvSpPr>
        <p:spPr>
          <a:xfrm>
            <a:off x="7467904" y="37397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02397EE8-34D3-F840-AFFB-832C5E707A67}"/>
              </a:ext>
            </a:extLst>
          </p:cNvPr>
          <p:cNvSpPr/>
          <p:nvPr/>
        </p:nvSpPr>
        <p:spPr>
          <a:xfrm>
            <a:off x="8040838" y="37397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9D5F2360-F385-E64F-B36E-B308EA0804E1}"/>
              </a:ext>
            </a:extLst>
          </p:cNvPr>
          <p:cNvSpPr/>
          <p:nvPr/>
        </p:nvSpPr>
        <p:spPr>
          <a:xfrm>
            <a:off x="2843808" y="40788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E4823A1F-0D29-434A-ACB8-EE619B702684}"/>
              </a:ext>
            </a:extLst>
          </p:cNvPr>
          <p:cNvSpPr/>
          <p:nvPr/>
        </p:nvSpPr>
        <p:spPr>
          <a:xfrm>
            <a:off x="3416740" y="40788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F5A55A27-656B-4F40-A973-55183906087B}"/>
              </a:ext>
            </a:extLst>
          </p:cNvPr>
          <p:cNvSpPr/>
          <p:nvPr/>
        </p:nvSpPr>
        <p:spPr>
          <a:xfrm>
            <a:off x="3989672" y="40788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1176C799-B7A5-1F47-8530-05FECB245222}"/>
              </a:ext>
            </a:extLst>
          </p:cNvPr>
          <p:cNvSpPr/>
          <p:nvPr/>
        </p:nvSpPr>
        <p:spPr>
          <a:xfrm>
            <a:off x="4562604" y="40788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2E5EB5BA-60BF-4747-A4E9-63A6DA803F99}"/>
              </a:ext>
            </a:extLst>
          </p:cNvPr>
          <p:cNvSpPr/>
          <p:nvPr/>
        </p:nvSpPr>
        <p:spPr>
          <a:xfrm>
            <a:off x="5155856" y="40788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C6FCCED3-50ED-5140-AB19-E9C20E0D8C07}"/>
              </a:ext>
            </a:extLst>
          </p:cNvPr>
          <p:cNvSpPr/>
          <p:nvPr/>
        </p:nvSpPr>
        <p:spPr>
          <a:xfrm>
            <a:off x="5728788" y="40788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EC73EB0C-AFED-FE43-8D87-0284D06D6162}"/>
              </a:ext>
            </a:extLst>
          </p:cNvPr>
          <p:cNvSpPr/>
          <p:nvPr/>
        </p:nvSpPr>
        <p:spPr>
          <a:xfrm>
            <a:off x="6301720" y="40788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6A5AA780-B4F3-C040-83F2-830F8B82D1CA}"/>
              </a:ext>
            </a:extLst>
          </p:cNvPr>
          <p:cNvSpPr/>
          <p:nvPr/>
        </p:nvSpPr>
        <p:spPr>
          <a:xfrm>
            <a:off x="6874652" y="40788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840BAC31-C6BF-2743-BAA6-9A81843CE179}"/>
              </a:ext>
            </a:extLst>
          </p:cNvPr>
          <p:cNvSpPr/>
          <p:nvPr/>
        </p:nvSpPr>
        <p:spPr>
          <a:xfrm>
            <a:off x="7467904" y="4078834"/>
            <a:ext cx="504056" cy="28803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CF719E56-8674-794F-BF14-6E47E009A5DC}"/>
              </a:ext>
            </a:extLst>
          </p:cNvPr>
          <p:cNvSpPr/>
          <p:nvPr/>
        </p:nvSpPr>
        <p:spPr>
          <a:xfrm>
            <a:off x="8040838" y="4078834"/>
            <a:ext cx="504056" cy="28803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D77A7ACD-E2F0-3946-AECC-C09466A5B038}"/>
              </a:ext>
            </a:extLst>
          </p:cNvPr>
          <p:cNvSpPr/>
          <p:nvPr/>
        </p:nvSpPr>
        <p:spPr>
          <a:xfrm>
            <a:off x="2843808" y="4417873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2F9A405F-1B3B-0243-B80F-71FDD514E7CA}"/>
              </a:ext>
            </a:extLst>
          </p:cNvPr>
          <p:cNvSpPr/>
          <p:nvPr/>
        </p:nvSpPr>
        <p:spPr>
          <a:xfrm>
            <a:off x="3416740" y="4417873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D4046C4C-A667-AD46-BA93-3E4E2BE0F70A}"/>
              </a:ext>
            </a:extLst>
          </p:cNvPr>
          <p:cNvSpPr/>
          <p:nvPr/>
        </p:nvSpPr>
        <p:spPr>
          <a:xfrm>
            <a:off x="3989672" y="4417873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81A08E85-A23F-124C-B768-23FDDD683019}"/>
              </a:ext>
            </a:extLst>
          </p:cNvPr>
          <p:cNvSpPr/>
          <p:nvPr/>
        </p:nvSpPr>
        <p:spPr>
          <a:xfrm>
            <a:off x="4562604" y="4417873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AF186BDD-C2C1-FB49-BD45-489A25392595}"/>
              </a:ext>
            </a:extLst>
          </p:cNvPr>
          <p:cNvSpPr/>
          <p:nvPr/>
        </p:nvSpPr>
        <p:spPr>
          <a:xfrm>
            <a:off x="5155856" y="4417873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3DA5AF90-734C-9F4F-8BEB-D6EC5681B14A}"/>
              </a:ext>
            </a:extLst>
          </p:cNvPr>
          <p:cNvSpPr/>
          <p:nvPr/>
        </p:nvSpPr>
        <p:spPr>
          <a:xfrm>
            <a:off x="5728788" y="4417873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8" name="Rectangle 107">
            <a:extLst>
              <a:ext uri="{FF2B5EF4-FFF2-40B4-BE49-F238E27FC236}">
                <a16:creationId xmlns:a16="http://schemas.microsoft.com/office/drawing/2014/main" id="{57C6CAEA-9754-AD40-8FC5-4677D99F7C03}"/>
              </a:ext>
            </a:extLst>
          </p:cNvPr>
          <p:cNvSpPr/>
          <p:nvPr/>
        </p:nvSpPr>
        <p:spPr>
          <a:xfrm>
            <a:off x="6301720" y="4417873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14EA6DA8-C35F-0B43-8974-DF32595A460F}"/>
              </a:ext>
            </a:extLst>
          </p:cNvPr>
          <p:cNvSpPr/>
          <p:nvPr/>
        </p:nvSpPr>
        <p:spPr>
          <a:xfrm>
            <a:off x="6874652" y="4417873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CF4C69DE-3639-2C48-9BDF-FFA8F0940DF9}"/>
              </a:ext>
            </a:extLst>
          </p:cNvPr>
          <p:cNvSpPr/>
          <p:nvPr/>
        </p:nvSpPr>
        <p:spPr>
          <a:xfrm>
            <a:off x="7467904" y="4417873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83D9332F-ED21-DB48-BE4E-76B4EA9FDC0F}"/>
              </a:ext>
            </a:extLst>
          </p:cNvPr>
          <p:cNvSpPr/>
          <p:nvPr/>
        </p:nvSpPr>
        <p:spPr>
          <a:xfrm>
            <a:off x="8040838" y="4417873"/>
            <a:ext cx="504056" cy="28803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7" name="object 7">
            <a:extLst>
              <a:ext uri="{FF2B5EF4-FFF2-40B4-BE49-F238E27FC236}">
                <a16:creationId xmlns:a16="http://schemas.microsoft.com/office/drawing/2014/main" id="{FD7C2454-F628-A141-B801-FAF5B07C0F03}"/>
              </a:ext>
            </a:extLst>
          </p:cNvPr>
          <p:cNvSpPr/>
          <p:nvPr/>
        </p:nvSpPr>
        <p:spPr>
          <a:xfrm flipH="1">
            <a:off x="1338486" y="2044594"/>
            <a:ext cx="203233" cy="962147"/>
          </a:xfrm>
          <a:custGeom>
            <a:avLst/>
            <a:gdLst/>
            <a:ahLst/>
            <a:cxnLst/>
            <a:rect l="l" t="t" r="r" b="b"/>
            <a:pathLst>
              <a:path h="655955">
                <a:moveTo>
                  <a:pt x="0" y="0"/>
                </a:moveTo>
                <a:lnTo>
                  <a:pt x="0" y="655701"/>
                </a:lnTo>
              </a:path>
            </a:pathLst>
          </a:custGeom>
          <a:ln w="44970">
            <a:solidFill>
              <a:srgbClr val="3A5CA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8" name="object 8">
            <a:extLst>
              <a:ext uri="{FF2B5EF4-FFF2-40B4-BE49-F238E27FC236}">
                <a16:creationId xmlns:a16="http://schemas.microsoft.com/office/drawing/2014/main" id="{83445CA6-E3C7-B946-90D2-8BD03A9A52BE}"/>
              </a:ext>
            </a:extLst>
          </p:cNvPr>
          <p:cNvSpPr/>
          <p:nvPr/>
        </p:nvSpPr>
        <p:spPr>
          <a:xfrm flipH="1">
            <a:off x="1320068" y="4074870"/>
            <a:ext cx="221650" cy="703398"/>
          </a:xfrm>
          <a:custGeom>
            <a:avLst/>
            <a:gdLst/>
            <a:ahLst/>
            <a:cxnLst/>
            <a:rect l="l" t="t" r="r" b="b"/>
            <a:pathLst>
              <a:path h="655954">
                <a:moveTo>
                  <a:pt x="0" y="0"/>
                </a:moveTo>
                <a:lnTo>
                  <a:pt x="0" y="655701"/>
                </a:lnTo>
              </a:path>
            </a:pathLst>
          </a:custGeom>
          <a:ln w="44970">
            <a:solidFill>
              <a:srgbClr val="212221">
                <a:alpha val="28000"/>
              </a:srgbClr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9" name="object 9">
            <a:extLst>
              <a:ext uri="{FF2B5EF4-FFF2-40B4-BE49-F238E27FC236}">
                <a16:creationId xmlns:a16="http://schemas.microsoft.com/office/drawing/2014/main" id="{4AA31E06-618D-3748-8BA5-BBE43A70F7DE}"/>
              </a:ext>
            </a:extLst>
          </p:cNvPr>
          <p:cNvSpPr/>
          <p:nvPr/>
        </p:nvSpPr>
        <p:spPr>
          <a:xfrm flipH="1">
            <a:off x="1269608" y="3737812"/>
            <a:ext cx="272109" cy="290014"/>
          </a:xfrm>
          <a:custGeom>
            <a:avLst/>
            <a:gdLst/>
            <a:ahLst/>
            <a:cxnLst/>
            <a:rect l="l" t="t" r="r" b="b"/>
            <a:pathLst>
              <a:path h="266700">
                <a:moveTo>
                  <a:pt x="0" y="0"/>
                </a:moveTo>
                <a:lnTo>
                  <a:pt x="0" y="266191"/>
                </a:lnTo>
              </a:path>
            </a:pathLst>
          </a:custGeom>
          <a:ln w="44970">
            <a:solidFill>
              <a:schemeClr val="accent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0" name="object 10">
            <a:extLst>
              <a:ext uri="{FF2B5EF4-FFF2-40B4-BE49-F238E27FC236}">
                <a16:creationId xmlns:a16="http://schemas.microsoft.com/office/drawing/2014/main" id="{4D8ADD33-D578-DD43-AEE8-3923E5503ABC}"/>
              </a:ext>
            </a:extLst>
          </p:cNvPr>
          <p:cNvSpPr/>
          <p:nvPr/>
        </p:nvSpPr>
        <p:spPr>
          <a:xfrm flipH="1">
            <a:off x="1283095" y="3066191"/>
            <a:ext cx="258624" cy="622595"/>
          </a:xfrm>
          <a:custGeom>
            <a:avLst/>
            <a:gdLst/>
            <a:ahLst/>
            <a:cxnLst/>
            <a:rect l="l" t="t" r="r" b="b"/>
            <a:pathLst>
              <a:path h="988695">
                <a:moveTo>
                  <a:pt x="0" y="0"/>
                </a:moveTo>
                <a:lnTo>
                  <a:pt x="0" y="988415"/>
                </a:lnTo>
              </a:path>
            </a:pathLst>
          </a:custGeom>
          <a:ln w="44970">
            <a:solidFill>
              <a:srgbClr val="21222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5772390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D99CA19-2A95-7F4A-B9F6-1C967CC0B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ligne max.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29BF11B-C115-F645-BD58-E9E6F4DEC3B5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37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1606F70-893B-4445-9C4A-5DE690DBAB48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graphicFrame>
        <p:nvGraphicFramePr>
          <p:cNvPr id="7" name="Tableau 6">
            <a:extLst>
              <a:ext uri="{FF2B5EF4-FFF2-40B4-BE49-F238E27FC236}">
                <a16:creationId xmlns:a16="http://schemas.microsoft.com/office/drawing/2014/main" id="{3B17FA5E-F86C-C84C-B927-BCB07C33FF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8282244"/>
              </p:ext>
            </p:extLst>
          </p:nvPr>
        </p:nvGraphicFramePr>
        <p:xfrm>
          <a:off x="962657" y="1273324"/>
          <a:ext cx="7216144" cy="3510280"/>
        </p:xfrm>
        <a:graphic>
          <a:graphicData uri="http://schemas.openxmlformats.org/drawingml/2006/table">
            <a:tbl>
              <a:tblPr>
                <a:solidFill>
                  <a:schemeClr val="bg1"/>
                </a:solidFill>
                <a:tableStyleId>{9DCAF9ED-07DC-4A11-8D7F-57B35C25682E}</a:tableStyleId>
              </a:tblPr>
              <a:tblGrid>
                <a:gridCol w="1635635">
                  <a:extLst>
                    <a:ext uri="{9D8B030D-6E8A-4147-A177-3AD203B41FA5}">
                      <a16:colId xmlns:a16="http://schemas.microsoft.com/office/drawing/2014/main" val="1592913053"/>
                    </a:ext>
                  </a:extLst>
                </a:gridCol>
                <a:gridCol w="1943809">
                  <a:extLst>
                    <a:ext uri="{9D8B030D-6E8A-4147-A177-3AD203B41FA5}">
                      <a16:colId xmlns:a16="http://schemas.microsoft.com/office/drawing/2014/main" val="543626760"/>
                    </a:ext>
                  </a:extLst>
                </a:gridCol>
                <a:gridCol w="2006310">
                  <a:extLst>
                    <a:ext uri="{9D8B030D-6E8A-4147-A177-3AD203B41FA5}">
                      <a16:colId xmlns:a16="http://schemas.microsoft.com/office/drawing/2014/main" val="408699884"/>
                    </a:ext>
                  </a:extLst>
                </a:gridCol>
                <a:gridCol w="1630390">
                  <a:extLst>
                    <a:ext uri="{9D8B030D-6E8A-4147-A177-3AD203B41FA5}">
                      <a16:colId xmlns:a16="http://schemas.microsoft.com/office/drawing/2014/main" val="22412441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fr-FR" sz="14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Titre</a:t>
                      </a:r>
                    </a:p>
                  </a:txBody>
                  <a:tcPr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fr-FR" sz="14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Titre</a:t>
                      </a:r>
                    </a:p>
                  </a:txBody>
                  <a:tcP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fr-FR" sz="14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Titre</a:t>
                      </a: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Total per </a:t>
                      </a:r>
                      <a:r>
                        <a:rPr lang="fr-FR" sz="1400" b="1" dirty="0" err="1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step</a:t>
                      </a:r>
                      <a:r>
                        <a:rPr lang="fr-FR" sz="14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 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369433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100" b="0" i="0" dirty="0" err="1">
                          <a:latin typeface="Graphik Medium" panose="020B0503030202060203" pitchFamily="34" charset="77"/>
                        </a:rPr>
                        <a:t>Step</a:t>
                      </a: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 1</a:t>
                      </a:r>
                    </a:p>
                    <a:p>
                      <a:r>
                        <a:rPr lang="fr-FR" sz="1100" b="1" dirty="0">
                          <a:latin typeface="Graphik" panose="020B0503030202060203" pitchFamily="34" charset="77"/>
                        </a:rPr>
                        <a:t>Titre</a:t>
                      </a: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  <a:br>
                        <a:rPr lang="fr-FR" sz="1100" b="0" i="0" dirty="0">
                          <a:latin typeface="Graphik Medium" panose="020B0503030202060203" pitchFamily="34" charset="77"/>
                        </a:rPr>
                      </a:br>
                      <a:endParaRPr lang="fr-FR" sz="1100" b="0" i="0" dirty="0">
                        <a:latin typeface="Graphik Medium" panose="020B0503030202060203" pitchFamily="34" charset="7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00 €</a:t>
                      </a:r>
                    </a:p>
                    <a:p>
                      <a:pPr algn="r"/>
                      <a:endParaRPr lang="fr-FR" sz="1100" b="0" i="0" dirty="0">
                        <a:latin typeface="Graphik Medium" panose="020B0503030202060203" pitchFamily="34" charset="77"/>
                      </a:endParaRPr>
                    </a:p>
                    <a:p>
                      <a:pPr algn="r"/>
                      <a:endParaRPr lang="fr-FR" sz="1100" b="0" i="0" dirty="0">
                        <a:latin typeface="Graphik Medium" panose="020B0503030202060203" pitchFamily="34" charset="77"/>
                      </a:endParaRPr>
                    </a:p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00 €</a:t>
                      </a:r>
                    </a:p>
                    <a:p>
                      <a:pPr algn="r"/>
                      <a:endParaRPr lang="fr-FR" sz="1100" b="0" i="0" dirty="0">
                        <a:latin typeface="Graphik Medium" panose="020B0503030202060203" pitchFamily="34" charset="7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33063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b="0" i="0" dirty="0" err="1">
                          <a:latin typeface="Graphik Medium" panose="020B0503030202060203" pitchFamily="34" charset="77"/>
                        </a:rPr>
                        <a:t>Step</a:t>
                      </a: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 2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b="1" dirty="0">
                          <a:latin typeface="Graphik" panose="020B0503030202060203" pitchFamily="34" charset="77"/>
                        </a:rPr>
                        <a:t>Titre</a:t>
                      </a: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00 €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999494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100" b="0" i="0" dirty="0" err="1">
                          <a:latin typeface="Graphik Medium" panose="020B0503030202060203" pitchFamily="34" charset="77"/>
                        </a:rPr>
                        <a:t>Step</a:t>
                      </a: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 3 </a:t>
                      </a:r>
                    </a:p>
                    <a:p>
                      <a:r>
                        <a:rPr lang="fr-FR" sz="1100" b="1" dirty="0">
                          <a:latin typeface="Graphik" panose="020B0503030202060203" pitchFamily="34" charset="77"/>
                        </a:rPr>
                        <a:t>Titre</a:t>
                      </a: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00 €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78136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100" b="0" i="0">
                          <a:latin typeface="Graphik Medium" panose="020B0503030202060203" pitchFamily="34" charset="77"/>
                        </a:rPr>
                        <a:t>Step 4 </a:t>
                      </a:r>
                    </a:p>
                    <a:p>
                      <a:r>
                        <a:rPr lang="fr-FR" sz="1100" b="1">
                          <a:latin typeface="Graphik" panose="020B0503030202060203" pitchFamily="34" charset="77"/>
                        </a:rPr>
                        <a:t>Titre</a:t>
                      </a:r>
                      <a:endParaRPr lang="fr-FR" sz="1100" b="1" dirty="0">
                        <a:latin typeface="Graphik" panose="020B0503030202060203" pitchFamily="34" charset="7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00 €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3476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b="0" i="0" dirty="0" err="1">
                          <a:latin typeface="Graphik Medium" panose="020B0503030202060203" pitchFamily="34" charset="77"/>
                        </a:rPr>
                        <a:t>Step</a:t>
                      </a: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 5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b="1" dirty="0">
                          <a:latin typeface="Graphik" panose="020B0503030202060203" pitchFamily="34" charset="77"/>
                        </a:rPr>
                        <a:t>Titre</a:t>
                      </a:r>
                    </a:p>
                    <a:p>
                      <a:endParaRPr lang="fr-FR" sz="1100" dirty="0">
                        <a:latin typeface="Graphik" panose="020B0503030202060203" pitchFamily="34" charset="7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00 €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417602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8799825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D99CA19-2A95-7F4A-B9F6-1C967CC0B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ligne max.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729BF11B-C115-F645-BD58-E9E6F4DEC3B5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38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1606F70-893B-4445-9C4A-5DE690DBAB48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graphicFrame>
        <p:nvGraphicFramePr>
          <p:cNvPr id="6" name="Tableau 5">
            <a:extLst>
              <a:ext uri="{FF2B5EF4-FFF2-40B4-BE49-F238E27FC236}">
                <a16:creationId xmlns:a16="http://schemas.microsoft.com/office/drawing/2014/main" id="{9E11203D-18CF-6444-AA1C-99E39833C9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3593876"/>
              </p:ext>
            </p:extLst>
          </p:nvPr>
        </p:nvGraphicFramePr>
        <p:xfrm>
          <a:off x="971550" y="1273324"/>
          <a:ext cx="7580172" cy="3616960"/>
        </p:xfrm>
        <a:graphic>
          <a:graphicData uri="http://schemas.openxmlformats.org/drawingml/2006/table">
            <a:tbl>
              <a:tblPr>
                <a:tableStyleId>{9DCAF9ED-07DC-4A11-8D7F-57B35C25682E}</a:tableStyleId>
              </a:tblPr>
              <a:tblGrid>
                <a:gridCol w="1106627">
                  <a:extLst>
                    <a:ext uri="{9D8B030D-6E8A-4147-A177-3AD203B41FA5}">
                      <a16:colId xmlns:a16="http://schemas.microsoft.com/office/drawing/2014/main" val="1592913053"/>
                    </a:ext>
                  </a:extLst>
                </a:gridCol>
                <a:gridCol w="1029473">
                  <a:extLst>
                    <a:ext uri="{9D8B030D-6E8A-4147-A177-3AD203B41FA5}">
                      <a16:colId xmlns:a16="http://schemas.microsoft.com/office/drawing/2014/main" val="543626760"/>
                    </a:ext>
                  </a:extLst>
                </a:gridCol>
                <a:gridCol w="1098105">
                  <a:extLst>
                    <a:ext uri="{9D8B030D-6E8A-4147-A177-3AD203B41FA5}">
                      <a16:colId xmlns:a16="http://schemas.microsoft.com/office/drawing/2014/main" val="408699884"/>
                    </a:ext>
                  </a:extLst>
                </a:gridCol>
                <a:gridCol w="1166736">
                  <a:extLst>
                    <a:ext uri="{9D8B030D-6E8A-4147-A177-3AD203B41FA5}">
                      <a16:colId xmlns:a16="http://schemas.microsoft.com/office/drawing/2014/main" val="2241244179"/>
                    </a:ext>
                  </a:extLst>
                </a:gridCol>
                <a:gridCol w="1235368">
                  <a:extLst>
                    <a:ext uri="{9D8B030D-6E8A-4147-A177-3AD203B41FA5}">
                      <a16:colId xmlns:a16="http://schemas.microsoft.com/office/drawing/2014/main" val="867228457"/>
                    </a:ext>
                  </a:extLst>
                </a:gridCol>
                <a:gridCol w="960841">
                  <a:extLst>
                    <a:ext uri="{9D8B030D-6E8A-4147-A177-3AD203B41FA5}">
                      <a16:colId xmlns:a16="http://schemas.microsoft.com/office/drawing/2014/main" val="4262368714"/>
                    </a:ext>
                  </a:extLst>
                </a:gridCol>
                <a:gridCol w="983022">
                  <a:extLst>
                    <a:ext uri="{9D8B030D-6E8A-4147-A177-3AD203B41FA5}">
                      <a16:colId xmlns:a16="http://schemas.microsoft.com/office/drawing/2014/main" val="24801610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fr-FR" sz="13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Profile</a:t>
                      </a: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3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Daily rate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300" b="0" i="0" dirty="0" err="1">
                          <a:solidFill>
                            <a:schemeClr val="bg2"/>
                          </a:solidFill>
                          <a:latin typeface="Graphik Medium" panose="020B0503030202060203" pitchFamily="34" charset="77"/>
                        </a:rPr>
                        <a:t>Step</a:t>
                      </a:r>
                      <a:r>
                        <a:rPr lang="fr-FR" sz="1300" b="0" i="0" dirty="0">
                          <a:solidFill>
                            <a:schemeClr val="bg2"/>
                          </a:solidFill>
                          <a:latin typeface="Graphik Medium" panose="020B0503030202060203" pitchFamily="34" charset="77"/>
                        </a:rPr>
                        <a:t> 1</a:t>
                      </a:r>
                    </a:p>
                    <a:p>
                      <a:pPr algn="ctr"/>
                      <a:r>
                        <a:rPr lang="fr-FR" sz="13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Project Scope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300" b="0" i="0" dirty="0" err="1">
                          <a:solidFill>
                            <a:schemeClr val="bg2"/>
                          </a:solidFill>
                          <a:latin typeface="Graphik Medium" panose="020B0503030202060203" pitchFamily="34" charset="77"/>
                        </a:rPr>
                        <a:t>Step</a:t>
                      </a:r>
                      <a:r>
                        <a:rPr lang="fr-FR" sz="1300" b="0" i="0" dirty="0">
                          <a:solidFill>
                            <a:schemeClr val="bg2"/>
                          </a:solidFill>
                          <a:latin typeface="Graphik Medium" panose="020B0503030202060203" pitchFamily="34" charset="77"/>
                        </a:rPr>
                        <a:t> 2</a:t>
                      </a:r>
                    </a:p>
                    <a:p>
                      <a:pPr algn="ctr"/>
                      <a:r>
                        <a:rPr lang="fr-FR" sz="13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User </a:t>
                      </a:r>
                      <a:r>
                        <a:rPr lang="fr-FR" sz="1300" b="1" dirty="0" err="1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Research</a:t>
                      </a:r>
                      <a:endParaRPr lang="fr-FR" sz="1300" b="1" dirty="0">
                        <a:solidFill>
                          <a:schemeClr val="bg2"/>
                        </a:solidFill>
                        <a:latin typeface="Graphik" panose="020B0503030202060203" pitchFamily="34" charset="7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300" b="0" i="0" dirty="0" err="1">
                          <a:solidFill>
                            <a:schemeClr val="bg2"/>
                          </a:solidFill>
                          <a:latin typeface="Graphik Medium" panose="020B0503030202060203" pitchFamily="34" charset="77"/>
                        </a:rPr>
                        <a:t>Step</a:t>
                      </a:r>
                      <a:r>
                        <a:rPr lang="fr-FR" sz="1300" b="0" i="0" dirty="0">
                          <a:solidFill>
                            <a:schemeClr val="bg2"/>
                          </a:solidFill>
                          <a:latin typeface="Graphik Medium" panose="020B0503030202060203" pitchFamily="34" charset="77"/>
                        </a:rPr>
                        <a:t> 3</a:t>
                      </a:r>
                    </a:p>
                    <a:p>
                      <a:pPr algn="ctr"/>
                      <a:r>
                        <a:rPr lang="fr-FR" sz="13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User Interface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300" b="0" i="0" dirty="0" err="1">
                          <a:solidFill>
                            <a:schemeClr val="bg2"/>
                          </a:solidFill>
                          <a:latin typeface="Graphik Medium" panose="020B0503030202060203" pitchFamily="34" charset="77"/>
                        </a:rPr>
                        <a:t>Step</a:t>
                      </a:r>
                      <a:r>
                        <a:rPr lang="fr-FR" sz="1300" b="0" i="0" dirty="0">
                          <a:solidFill>
                            <a:schemeClr val="bg2"/>
                          </a:solidFill>
                          <a:latin typeface="Graphik Medium" panose="020B0503030202060203" pitchFamily="34" charset="77"/>
                        </a:rPr>
                        <a:t> 4</a:t>
                      </a:r>
                    </a:p>
                    <a:p>
                      <a:pPr algn="ctr"/>
                      <a:r>
                        <a:rPr lang="fr-FR" sz="13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User Tests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300" b="0" i="0" dirty="0" err="1">
                          <a:solidFill>
                            <a:schemeClr val="bg2"/>
                          </a:solidFill>
                          <a:latin typeface="Graphik Medium" panose="020B0503030202060203" pitchFamily="34" charset="77"/>
                        </a:rPr>
                        <a:t>Step</a:t>
                      </a:r>
                      <a:r>
                        <a:rPr lang="fr-FR" sz="1300" b="0" i="0" dirty="0">
                          <a:solidFill>
                            <a:schemeClr val="bg2"/>
                          </a:solidFill>
                          <a:latin typeface="Graphik Medium" panose="020B0503030202060203" pitchFamily="34" charset="77"/>
                        </a:rPr>
                        <a:t> 5</a:t>
                      </a:r>
                    </a:p>
                    <a:p>
                      <a:pPr algn="ctr"/>
                      <a:r>
                        <a:rPr lang="fr-FR" sz="13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Final </a:t>
                      </a:r>
                      <a:r>
                        <a:rPr lang="fr-FR" sz="1300" b="1" dirty="0" err="1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Touch</a:t>
                      </a:r>
                      <a:endParaRPr lang="fr-FR" sz="1300" b="1" dirty="0">
                        <a:solidFill>
                          <a:schemeClr val="bg2"/>
                        </a:solidFill>
                        <a:latin typeface="Graphik" panose="020B0503030202060203" pitchFamily="34" charset="7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369433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100" b="1" dirty="0">
                          <a:latin typeface="Graphik" panose="020B0503030202060203" pitchFamily="34" charset="77"/>
                        </a:rPr>
                        <a:t>Project </a:t>
                      </a:r>
                      <a:r>
                        <a:rPr lang="fr-FR" sz="1100" b="1" dirty="0" err="1">
                          <a:latin typeface="Graphik" panose="020B0503030202060203" pitchFamily="34" charset="77"/>
                        </a:rPr>
                        <a:t>Director</a:t>
                      </a:r>
                      <a:endParaRPr lang="fr-FR" sz="1100" b="1" dirty="0">
                        <a:latin typeface="Graphik" panose="020B0503030202060203" pitchFamily="34" charset="7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1400 €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0,75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0,25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0,5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33063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b="1" dirty="0">
                          <a:latin typeface="Graphik" panose="020B0503030202060203" pitchFamily="34" charset="77"/>
                        </a:rPr>
                        <a:t>Project Manager</a:t>
                      </a: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850 €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1,5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1,75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4,5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1,75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2,25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999494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100" b="1" dirty="0">
                          <a:latin typeface="Graphik" panose="020B0503030202060203" pitchFamily="34" charset="77"/>
                        </a:rPr>
                        <a:t>UX &amp; Service Sr Designer</a:t>
                      </a: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900 €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3,5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3,5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6,5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1,8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78136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100" b="1" dirty="0">
                          <a:latin typeface="Graphik" panose="020B0503030202060203" pitchFamily="34" charset="77"/>
                        </a:rPr>
                        <a:t>UX Designer</a:t>
                      </a: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725 €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0,5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16,5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0,5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293476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b="1" dirty="0" err="1">
                          <a:latin typeface="Graphik" panose="020B0503030202060203" pitchFamily="34" charset="77"/>
                        </a:rPr>
                        <a:t>Researcher</a:t>
                      </a:r>
                      <a:endParaRPr lang="fr-FR" sz="1100" b="1" dirty="0">
                        <a:latin typeface="Graphik" panose="020B0503030202060203" pitchFamily="34" charset="77"/>
                      </a:endParaRPr>
                    </a:p>
                    <a:p>
                      <a:endParaRPr lang="fr-FR" sz="1100" b="1" dirty="0">
                        <a:latin typeface="Graphik" panose="020B0503030202060203" pitchFamily="34" charset="7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800 €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1,5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5,75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4,5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417602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100" b="1" dirty="0">
                          <a:latin typeface="Graphik" panose="020B0503030202060203" pitchFamily="34" charset="77"/>
                        </a:rPr>
                        <a:t>UI Sr Designer</a:t>
                      </a: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800 €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42488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100" b="1" dirty="0">
                          <a:latin typeface="Graphik" panose="020B0503030202060203" pitchFamily="34" charset="77"/>
                        </a:rPr>
                        <a:t>UI Jr Designer</a:t>
                      </a: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600 €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10,5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144835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8465728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EBF2902-5D6A-4C45-B0B6-342C97CF2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ligne max.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CFFC63E6-40B7-2D48-BB0E-4D3019F93756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39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71259924-4C72-184E-9948-5AEB53929E15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FBDB61F-22DD-2D47-8A14-E561362EFF4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</p:txBody>
      </p:sp>
      <p:pic>
        <p:nvPicPr>
          <p:cNvPr id="19" name="Espace réservé de l’image 18">
            <a:extLst>
              <a:ext uri="{FF2B5EF4-FFF2-40B4-BE49-F238E27FC236}">
                <a16:creationId xmlns:a16="http://schemas.microsoft.com/office/drawing/2014/main" id="{B230D1B1-1FC3-3648-B865-6AF87740F070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A1CC2412-948E-954F-82DD-24963F0794E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Sous-titre sur une ligne max.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6D6A6DD8-4E6E-144A-AB09-CB4844B53D07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endParaRPr lang="fr-FR" dirty="0"/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8590E03E-E798-A144-B156-B0F471408B2D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</p:txBody>
      </p:sp>
      <p:pic>
        <p:nvPicPr>
          <p:cNvPr id="21" name="Espace réservé de l’image 20">
            <a:extLst>
              <a:ext uri="{FF2B5EF4-FFF2-40B4-BE49-F238E27FC236}">
                <a16:creationId xmlns:a16="http://schemas.microsoft.com/office/drawing/2014/main" id="{5897C3B9-3414-2643-BBEA-EC54A9ED43C3}"/>
              </a:ext>
            </a:extLst>
          </p:cNvPr>
          <p:cNvPicPr>
            <a:picLocks noGrp="1" noChangeAspect="1"/>
          </p:cNvPicPr>
          <p:nvPr>
            <p:ph type="pic" sz="quarter" idx="35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C7A4ECA3-0146-3F45-B086-51D340BD055D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endParaRPr lang="fr-FR" dirty="0"/>
          </a:p>
          <a:p>
            <a:endParaRPr lang="fr-FR" dirty="0"/>
          </a:p>
        </p:txBody>
      </p:sp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BBBEC9E3-4A3F-9446-8437-4B6A6C730B87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</p:txBody>
      </p:sp>
      <p:pic>
        <p:nvPicPr>
          <p:cNvPr id="23" name="Espace réservé de l’image 22">
            <a:extLst>
              <a:ext uri="{FF2B5EF4-FFF2-40B4-BE49-F238E27FC236}">
                <a16:creationId xmlns:a16="http://schemas.microsoft.com/office/drawing/2014/main" id="{09C47FC6-3309-CF48-AF81-54BBCEE5EDA1}"/>
              </a:ext>
            </a:extLst>
          </p:cNvPr>
          <p:cNvPicPr>
            <a:picLocks noGrp="1" noChangeAspect="1"/>
          </p:cNvPicPr>
          <p:nvPr>
            <p:ph type="pic" sz="quarter" idx="38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14" name="Espace réservé du texte 13">
            <a:extLst>
              <a:ext uri="{FF2B5EF4-FFF2-40B4-BE49-F238E27FC236}">
                <a16:creationId xmlns:a16="http://schemas.microsoft.com/office/drawing/2014/main" id="{C4C5F811-9A29-FC4C-A4ED-B7A438302D37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endParaRPr lang="fr-FR" dirty="0"/>
          </a:p>
          <a:p>
            <a:endParaRPr lang="fr-FR" dirty="0"/>
          </a:p>
        </p:txBody>
      </p:sp>
      <p:sp>
        <p:nvSpPr>
          <p:cNvPr id="15" name="Espace réservé du texte 14">
            <a:extLst>
              <a:ext uri="{FF2B5EF4-FFF2-40B4-BE49-F238E27FC236}">
                <a16:creationId xmlns:a16="http://schemas.microsoft.com/office/drawing/2014/main" id="{7146D47D-6DA4-1245-BF74-72C890A04814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</p:txBody>
      </p:sp>
      <p:pic>
        <p:nvPicPr>
          <p:cNvPr id="25" name="Espace réservé de l’image 24">
            <a:extLst>
              <a:ext uri="{FF2B5EF4-FFF2-40B4-BE49-F238E27FC236}">
                <a16:creationId xmlns:a16="http://schemas.microsoft.com/office/drawing/2014/main" id="{251FDD57-6A52-D848-8111-C56EDB6FD45D}"/>
              </a:ext>
            </a:extLst>
          </p:cNvPr>
          <p:cNvPicPr>
            <a:picLocks noGrp="1" noChangeAspect="1"/>
          </p:cNvPicPr>
          <p:nvPr>
            <p:ph type="pic" sz="quarter" idx="41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17" name="Espace réservé du texte 16">
            <a:extLst>
              <a:ext uri="{FF2B5EF4-FFF2-40B4-BE49-F238E27FC236}">
                <a16:creationId xmlns:a16="http://schemas.microsoft.com/office/drawing/2014/main" id="{D32CE817-978D-FC47-8F12-93F008F6FA00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359093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8E14B6D-2D1A-2E42-AD2D-522407A17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2500" b="0" i="1" dirty="0">
                <a:solidFill>
                  <a:schemeClr val="tx1">
                    <a:lumMod val="65000"/>
                    <a:lumOff val="35000"/>
                  </a:schemeClr>
                </a:solidFill>
                <a:latin typeface="Graphik" charset="0"/>
                <a:ea typeface="Graphik" charset="0"/>
                <a:cs typeface="Graphik" charset="0"/>
              </a:rPr>
              <a:t>functional programming</a:t>
            </a:r>
            <a:r>
              <a:rPr lang="fr-FR" sz="25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Graphik" charset="0"/>
                <a:ea typeface="Graphik" charset="0"/>
                <a:cs typeface="Graphik" charset="0"/>
              </a:rPr>
              <a:t>:</a:t>
            </a:r>
            <a:br>
              <a:rPr lang="fr-FR" sz="2500" b="0" dirty="0">
                <a:solidFill>
                  <a:schemeClr val="tx1">
                    <a:lumMod val="65000"/>
                    <a:lumOff val="35000"/>
                  </a:schemeClr>
                </a:solidFill>
                <a:latin typeface="Graphik Medium" charset="0"/>
                <a:ea typeface="Graphik Medium" charset="0"/>
                <a:cs typeface="Graphik Medium" charset="0"/>
              </a:rPr>
            </a:br>
            <a:br>
              <a:rPr lang="fr-FR" b="0" dirty="0">
                <a:latin typeface="Graphik Medium" charset="0"/>
                <a:ea typeface="Graphik Medium" charset="0"/>
                <a:cs typeface="Graphik Medium" charset="0"/>
              </a:rPr>
            </a:br>
            <a:r>
              <a:rPr lang="fr-FR" b="0" dirty="0">
                <a:latin typeface="Graphik Medium" charset="0"/>
                <a:ea typeface="Graphik Medium" charset="0"/>
                <a:cs typeface="Graphik Medium" charset="0"/>
              </a:rPr>
              <a:t>‘’ </a:t>
            </a:r>
            <a:r>
              <a:rPr lang="fr-FR" b="0" dirty="0">
                <a:latin typeface="Graphik Bold" panose="020B0803030202060203" pitchFamily="34" charset="0"/>
                <a:ea typeface="Graphik Medium" charset="0"/>
                <a:cs typeface="Graphik Medium" charset="0"/>
              </a:rPr>
              <a:t>Declarative paradigm of programmation in which functions are first-class citizens. </a:t>
            </a:r>
            <a:r>
              <a:rPr lang="fr-FR" b="0" dirty="0">
                <a:latin typeface="Graphik Medium" charset="0"/>
                <a:ea typeface="Graphik Medium" charset="0"/>
                <a:cs typeface="Graphik Medium" charset="0"/>
              </a:rPr>
              <a:t>’’ </a:t>
            </a:r>
            <a:endParaRPr lang="fr-FR" sz="3000" b="0" dirty="0">
              <a:latin typeface="Graphik Medium" charset="0"/>
              <a:ea typeface="Graphik Medium" charset="0"/>
              <a:cs typeface="Graphik Medium" charset="0"/>
            </a:endParaRP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002BEF50-C6C0-FD41-9A38-B635BCAA52C7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4</a:t>
            </a:fld>
            <a:endParaRPr lang="uk-UA" dirty="0"/>
          </a:p>
        </p:txBody>
      </p:sp>
      <p:sp>
        <p:nvSpPr>
          <p:cNvPr id="5" name="Espace réservé du pied de page 17">
            <a:extLst>
              <a:ext uri="{FF2B5EF4-FFF2-40B4-BE49-F238E27FC236}">
                <a16:creationId xmlns:a16="http://schemas.microsoft.com/office/drawing/2014/main" id="{25377960-2AE1-9843-8D95-33879CD98993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788"/>
            <a:ext cx="4680520" cy="144016"/>
          </a:xfrm>
        </p:spPr>
        <p:txBody>
          <a:bodyPr/>
          <a:lstStyle/>
          <a:p>
            <a:r>
              <a:rPr lang="fr-FR" dirty="0" err="1"/>
              <a:t>Functional</a:t>
            </a:r>
            <a:r>
              <a:rPr lang="fr-FR" dirty="0"/>
              <a:t> </a:t>
            </a:r>
            <a:r>
              <a:rPr lang="fr-FR" dirty="0" err="1"/>
              <a:t>programming</a:t>
            </a:r>
            <a:r>
              <a:rPr lang="fr-FR" dirty="0"/>
              <a:t> in the JS </a:t>
            </a:r>
            <a:r>
              <a:rPr lang="fr-FR" dirty="0" err="1"/>
              <a:t>ecosystem</a:t>
            </a:r>
            <a:r>
              <a:rPr lang="fr-FR" dirty="0"/>
              <a:t> • v1 • 06/02/2020•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6" name="Titre 2">
            <a:extLst>
              <a:ext uri="{FF2B5EF4-FFF2-40B4-BE49-F238E27FC236}">
                <a16:creationId xmlns:a16="http://schemas.microsoft.com/office/drawing/2014/main" id="{F0EEBA45-850B-6941-A2F3-7857AC24403A}"/>
              </a:ext>
            </a:extLst>
          </p:cNvPr>
          <p:cNvSpPr txBox="1">
            <a:spLocks/>
          </p:cNvSpPr>
          <p:nvPr/>
        </p:nvSpPr>
        <p:spPr>
          <a:xfrm>
            <a:off x="6453034" y="4657700"/>
            <a:ext cx="1722592" cy="301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4500" b="1" i="0" u="none" strike="noStrike" cap="none" spc="-150" baseline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fr-FR" sz="2500" b="0" i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Graphik Light" charset="0"/>
                <a:ea typeface="Graphik Light" charset="0"/>
                <a:cs typeface="Graphik Light" charset="0"/>
              </a:rPr>
              <a:t>OCaml</a:t>
            </a:r>
            <a:r>
              <a:rPr lang="fr-FR" sz="2500" b="0" i="1" dirty="0">
                <a:solidFill>
                  <a:schemeClr val="tx1">
                    <a:lumMod val="50000"/>
                    <a:lumOff val="50000"/>
                  </a:schemeClr>
                </a:solidFill>
                <a:latin typeface="Graphik Light" charset="0"/>
                <a:ea typeface="Graphik Light" charset="0"/>
                <a:cs typeface="Graphik Light" charset="0"/>
              </a:rPr>
              <a:t> docs</a:t>
            </a:r>
          </a:p>
        </p:txBody>
      </p:sp>
    </p:spTree>
    <p:extLst>
      <p:ext uri="{BB962C8B-B14F-4D97-AF65-F5344CB8AC3E}">
        <p14:creationId xmlns:p14="http://schemas.microsoft.com/office/powerpoint/2010/main" val="82021709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2190B3A-6229-9B47-9BFF-D39F3DC992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ligne max.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6CCA8343-23D7-0145-A3F8-FACA8F40837B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40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DEBDFE74-A671-8748-B779-2983A9128D42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8A971FA-504B-F84F-87AE-B3C80CBA63B9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  <a:p>
            <a:pPr lvl="2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endParaRPr lang="fr-FR" dirty="0"/>
          </a:p>
        </p:txBody>
      </p:sp>
      <p:pic>
        <p:nvPicPr>
          <p:cNvPr id="23" name="Espace réservé de l’image 22">
            <a:extLst>
              <a:ext uri="{FF2B5EF4-FFF2-40B4-BE49-F238E27FC236}">
                <a16:creationId xmlns:a16="http://schemas.microsoft.com/office/drawing/2014/main" id="{82B60142-DB01-824E-9645-AB94A0C7A9DA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DC5037B5-4B7B-BD43-A0EE-28618F3E3CA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Sous-titre sur une ligne max.</a:t>
            </a:r>
          </a:p>
          <a:p>
            <a:endParaRPr lang="fr-FR" dirty="0"/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9A9413DC-8FB1-8B47-979F-DEF6C576741E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  <a:p>
            <a:pPr lvl="2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endParaRPr lang="fr-FR" dirty="0"/>
          </a:p>
          <a:p>
            <a:endParaRPr lang="fr-FR" dirty="0"/>
          </a:p>
        </p:txBody>
      </p:sp>
      <p:pic>
        <p:nvPicPr>
          <p:cNvPr id="31" name="Espace réservé de l’image 30">
            <a:extLst>
              <a:ext uri="{FF2B5EF4-FFF2-40B4-BE49-F238E27FC236}">
                <a16:creationId xmlns:a16="http://schemas.microsoft.com/office/drawing/2014/main" id="{7E5D631B-9CFC-0440-85C7-3AFCB270667B}"/>
              </a:ext>
            </a:extLst>
          </p:cNvPr>
          <p:cNvPicPr>
            <a:picLocks noGrp="1" noChangeAspect="1"/>
          </p:cNvPicPr>
          <p:nvPr>
            <p:ph type="pic" sz="quarter" idx="31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3A47D034-5354-074A-96A2-751ED33C7337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  <a:p>
            <a:pPr lvl="2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endParaRPr lang="fr-FR" dirty="0"/>
          </a:p>
          <a:p>
            <a:endParaRPr lang="fr-FR" dirty="0"/>
          </a:p>
        </p:txBody>
      </p: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A0472039-9F68-E744-89D6-F0FFFBF142D1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  <a:p>
            <a:pPr lvl="2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endParaRPr lang="fr-FR" dirty="0"/>
          </a:p>
          <a:p>
            <a:endParaRPr lang="fr-FR" dirty="0"/>
          </a:p>
        </p:txBody>
      </p:sp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F4C10C85-6EDD-2549-9C9F-086529AC8266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  <a:p>
            <a:pPr lvl="2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endParaRPr lang="fr-FR" dirty="0"/>
          </a:p>
          <a:p>
            <a:endParaRPr lang="fr-FR" dirty="0"/>
          </a:p>
        </p:txBody>
      </p:sp>
      <p:sp>
        <p:nvSpPr>
          <p:cNvPr id="13" name="Espace réservé du texte 12">
            <a:extLst>
              <a:ext uri="{FF2B5EF4-FFF2-40B4-BE49-F238E27FC236}">
                <a16:creationId xmlns:a16="http://schemas.microsoft.com/office/drawing/2014/main" id="{11B7A497-DEF8-B844-BCBF-0E1592D652E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  <a:p>
            <a:pPr lvl="2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endParaRPr lang="fr-FR" dirty="0"/>
          </a:p>
          <a:p>
            <a:endParaRPr lang="fr-FR" dirty="0"/>
          </a:p>
        </p:txBody>
      </p:sp>
      <p:sp>
        <p:nvSpPr>
          <p:cNvPr id="14" name="Espace réservé du texte 13">
            <a:extLst>
              <a:ext uri="{FF2B5EF4-FFF2-40B4-BE49-F238E27FC236}">
                <a16:creationId xmlns:a16="http://schemas.microsoft.com/office/drawing/2014/main" id="{AA2EE6B4-DC45-C24F-89ED-D82CBD10157C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  <a:p>
            <a:pPr lvl="2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endParaRPr lang="fr-FR" dirty="0"/>
          </a:p>
          <a:p>
            <a:endParaRPr lang="fr-FR" dirty="0"/>
          </a:p>
        </p:txBody>
      </p:sp>
      <p:sp>
        <p:nvSpPr>
          <p:cNvPr id="15" name="Espace réservé du texte 14">
            <a:extLst>
              <a:ext uri="{FF2B5EF4-FFF2-40B4-BE49-F238E27FC236}">
                <a16:creationId xmlns:a16="http://schemas.microsoft.com/office/drawing/2014/main" id="{C854E1B5-917F-E242-901C-45EB16D3373D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  <a:p>
            <a:pPr lvl="2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endParaRPr lang="fr-FR" dirty="0"/>
          </a:p>
          <a:p>
            <a:endParaRPr lang="fr-FR" dirty="0"/>
          </a:p>
        </p:txBody>
      </p:sp>
      <p:pic>
        <p:nvPicPr>
          <p:cNvPr id="33" name="Espace réservé de l’image 32">
            <a:extLst>
              <a:ext uri="{FF2B5EF4-FFF2-40B4-BE49-F238E27FC236}">
                <a16:creationId xmlns:a16="http://schemas.microsoft.com/office/drawing/2014/main" id="{6F3683E3-E009-C441-B904-26E20DA77A3E}"/>
              </a:ext>
            </a:extLst>
          </p:cNvPr>
          <p:cNvPicPr>
            <a:picLocks noGrp="1" noChangeAspect="1"/>
          </p:cNvPicPr>
          <p:nvPr>
            <p:ph type="pic" sz="quarter" idx="38"/>
          </p:nvPr>
        </p:nvPicPr>
        <p:blipFill>
          <a:blip r:embed="rId2"/>
          <a:srcRect/>
          <a:stretch>
            <a:fillRect/>
          </a:stretch>
        </p:blipFill>
        <p:spPr/>
      </p:pic>
      <p:pic>
        <p:nvPicPr>
          <p:cNvPr id="35" name="Espace réservé de l’image 34">
            <a:extLst>
              <a:ext uri="{FF2B5EF4-FFF2-40B4-BE49-F238E27FC236}">
                <a16:creationId xmlns:a16="http://schemas.microsoft.com/office/drawing/2014/main" id="{37DEC2F4-2A2F-6141-97DF-2A14EC945097}"/>
              </a:ext>
            </a:extLst>
          </p:cNvPr>
          <p:cNvPicPr>
            <a:picLocks noGrp="1" noChangeAspect="1"/>
          </p:cNvPicPr>
          <p:nvPr>
            <p:ph type="pic" sz="quarter" idx="39"/>
          </p:nvPr>
        </p:nvPicPr>
        <p:blipFill>
          <a:blip r:embed="rId2"/>
          <a:srcRect/>
          <a:stretch>
            <a:fillRect/>
          </a:stretch>
        </p:blipFill>
        <p:spPr/>
      </p:pic>
      <p:pic>
        <p:nvPicPr>
          <p:cNvPr id="55" name="Espace réservé de l’image 54">
            <a:extLst>
              <a:ext uri="{FF2B5EF4-FFF2-40B4-BE49-F238E27FC236}">
                <a16:creationId xmlns:a16="http://schemas.microsoft.com/office/drawing/2014/main" id="{82364CC3-C9C6-EF4B-808E-D47DB840C2AF}"/>
              </a:ext>
            </a:extLst>
          </p:cNvPr>
          <p:cNvPicPr>
            <a:picLocks noGrp="1" noChangeAspect="1"/>
          </p:cNvPicPr>
          <p:nvPr>
            <p:ph type="pic" sz="quarter" idx="43"/>
          </p:nvPr>
        </p:nvPicPr>
        <p:blipFill>
          <a:blip r:embed="rId2"/>
          <a:srcRect t="82" b="82"/>
          <a:stretch>
            <a:fillRect/>
          </a:stretch>
        </p:blipFill>
        <p:spPr/>
      </p:pic>
      <p:pic>
        <p:nvPicPr>
          <p:cNvPr id="53" name="Espace réservé de l’image 52">
            <a:extLst>
              <a:ext uri="{FF2B5EF4-FFF2-40B4-BE49-F238E27FC236}">
                <a16:creationId xmlns:a16="http://schemas.microsoft.com/office/drawing/2014/main" id="{D371325C-C8DF-114D-B83D-104373A00336}"/>
              </a:ext>
            </a:extLst>
          </p:cNvPr>
          <p:cNvPicPr>
            <a:picLocks noGrp="1" noChangeAspect="1"/>
          </p:cNvPicPr>
          <p:nvPr>
            <p:ph type="pic" sz="quarter" idx="42"/>
          </p:nvPr>
        </p:nvPicPr>
        <p:blipFill>
          <a:blip r:embed="rId2"/>
          <a:srcRect t="82" b="82"/>
          <a:stretch>
            <a:fillRect/>
          </a:stretch>
        </p:blipFill>
        <p:spPr/>
      </p:pic>
      <p:pic>
        <p:nvPicPr>
          <p:cNvPr id="51" name="Espace réservé de l’image 50">
            <a:extLst>
              <a:ext uri="{FF2B5EF4-FFF2-40B4-BE49-F238E27FC236}">
                <a16:creationId xmlns:a16="http://schemas.microsoft.com/office/drawing/2014/main" id="{85537AEB-84C4-3943-A5D3-19F0005EEB24}"/>
              </a:ext>
            </a:extLst>
          </p:cNvPr>
          <p:cNvPicPr>
            <a:picLocks noGrp="1" noChangeAspect="1"/>
          </p:cNvPicPr>
          <p:nvPr>
            <p:ph type="pic" sz="quarter" idx="41"/>
          </p:nvPr>
        </p:nvPicPr>
        <p:blipFill>
          <a:blip r:embed="rId2"/>
          <a:srcRect t="82" b="82"/>
          <a:stretch>
            <a:fillRect/>
          </a:stretch>
        </p:blipFill>
        <p:spPr/>
      </p:pic>
      <p:pic>
        <p:nvPicPr>
          <p:cNvPr id="49" name="Espace réservé de l’image 48">
            <a:extLst>
              <a:ext uri="{FF2B5EF4-FFF2-40B4-BE49-F238E27FC236}">
                <a16:creationId xmlns:a16="http://schemas.microsoft.com/office/drawing/2014/main" id="{55872634-314E-C543-9B94-2271FEB0D277}"/>
              </a:ext>
            </a:extLst>
          </p:cNvPr>
          <p:cNvPicPr>
            <a:picLocks noGrp="1" noChangeAspect="1"/>
          </p:cNvPicPr>
          <p:nvPr>
            <p:ph type="pic" sz="quarter" idx="40"/>
          </p:nvPr>
        </p:nvPicPr>
        <p:blipFill>
          <a:blip r:embed="rId2"/>
          <a:srcRect t="82" b="8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2788783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4A1E4EB-77DE-8743-B5A2-CA357133C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Statut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58B20ED-E7F8-BB4B-9DF1-84D2E125FA10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41</a:t>
            </a:fld>
            <a:endParaRPr lang="uk-UA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FB5732F0-A161-AF44-BE94-24BE88E5A01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fr-FR"/>
              <a:t>Prénom NOM</a:t>
            </a:r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77F60B9F-C5CB-9D41-8C4F-8C631F9C28EC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D77FD49D-1034-D847-893A-D857847642CB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7373938" y="3370263"/>
            <a:ext cx="1770062" cy="1647825"/>
          </a:xfrm>
        </p:spPr>
        <p:txBody>
          <a:bodyPr/>
          <a:lstStyle/>
          <a:p>
            <a:r>
              <a:rPr lang="fr-FR"/>
              <a:t>Compétences spécifiques</a:t>
            </a:r>
          </a:p>
          <a:p>
            <a:pPr lvl="1"/>
            <a:r>
              <a:rPr lang="fr-FR"/>
              <a:t>Texte</a:t>
            </a:r>
          </a:p>
          <a:p>
            <a:pPr lvl="1"/>
            <a:r>
              <a:rPr lang="fr-FR"/>
              <a:t>Texte</a:t>
            </a:r>
          </a:p>
          <a:p>
            <a:pPr lvl="1"/>
            <a:r>
              <a:rPr lang="fr-FR"/>
              <a:t>Texte</a:t>
            </a:r>
            <a:endParaRPr lang="fr-FR" dirty="0"/>
          </a:p>
        </p:txBody>
      </p:sp>
      <p:pic>
        <p:nvPicPr>
          <p:cNvPr id="23" name="Espace réservé de l’image 22">
            <a:extLst>
              <a:ext uri="{FF2B5EF4-FFF2-40B4-BE49-F238E27FC236}">
                <a16:creationId xmlns:a16="http://schemas.microsoft.com/office/drawing/2014/main" id="{113C878A-C1B9-CC41-AAF8-91AE9CA0506E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21" name="Espace réservé du texte 20">
            <a:extLst>
              <a:ext uri="{FF2B5EF4-FFF2-40B4-BE49-F238E27FC236}">
                <a16:creationId xmlns:a16="http://schemas.microsoft.com/office/drawing/2014/main" id="{FA760BE3-6125-C749-ABA5-C71E8D3EFE3E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fr-FR" dirty="0"/>
              <a:t>Formation</a:t>
            </a:r>
          </a:p>
          <a:p>
            <a:pPr lvl="1"/>
            <a:r>
              <a:rPr lang="fr-FR" dirty="0"/>
              <a:t>Texte</a:t>
            </a:r>
          </a:p>
          <a:p>
            <a:pPr lvl="1"/>
            <a:r>
              <a:rPr lang="fr-FR" dirty="0"/>
              <a:t>Texte</a:t>
            </a:r>
          </a:p>
          <a:p>
            <a:pPr lvl="1"/>
            <a:r>
              <a:rPr lang="fr-FR" dirty="0"/>
              <a:t>Texte</a:t>
            </a:r>
          </a:p>
          <a:p>
            <a:pPr lvl="1"/>
            <a:endParaRPr lang="fr-FR" dirty="0"/>
          </a:p>
          <a:p>
            <a:pPr lvl="1"/>
            <a:endParaRPr lang="fr-FR" dirty="0"/>
          </a:p>
          <a:p>
            <a:r>
              <a:rPr lang="fr-FR" dirty="0"/>
              <a:t>Clients principaux</a:t>
            </a:r>
          </a:p>
          <a:p>
            <a:pPr lvl="1"/>
            <a:r>
              <a:rPr lang="fr-FR" dirty="0"/>
              <a:t>Texte</a:t>
            </a:r>
          </a:p>
          <a:p>
            <a:pPr lvl="1"/>
            <a:r>
              <a:rPr lang="fr-FR" dirty="0"/>
              <a:t>Texte</a:t>
            </a:r>
          </a:p>
          <a:p>
            <a:pPr lvl="1"/>
            <a:r>
              <a:rPr lang="fr-FR" dirty="0"/>
              <a:t>Texte</a:t>
            </a:r>
          </a:p>
          <a:p>
            <a:pPr lvl="1"/>
            <a:endParaRPr lang="fr-FR" dirty="0"/>
          </a:p>
          <a:p>
            <a:pPr lvl="1"/>
            <a:endParaRPr lang="fr-FR" dirty="0"/>
          </a:p>
          <a:p>
            <a:r>
              <a:rPr lang="fr-FR" dirty="0"/>
              <a:t>Compétences spécifiques</a:t>
            </a:r>
          </a:p>
          <a:p>
            <a:pPr lvl="1"/>
            <a:r>
              <a:rPr lang="fr-FR" dirty="0"/>
              <a:t>Texte</a:t>
            </a:r>
          </a:p>
          <a:p>
            <a:pPr lvl="1"/>
            <a:r>
              <a:rPr lang="fr-FR" dirty="0"/>
              <a:t>Texte</a:t>
            </a:r>
          </a:p>
          <a:p>
            <a:pPr lvl="1"/>
            <a:r>
              <a:rPr lang="fr-FR" dirty="0"/>
              <a:t>Texte</a:t>
            </a:r>
          </a:p>
        </p:txBody>
      </p:sp>
      <p:sp>
        <p:nvSpPr>
          <p:cNvPr id="25" name="Espace réservé du texte 24">
            <a:extLst>
              <a:ext uri="{FF2B5EF4-FFF2-40B4-BE49-F238E27FC236}">
                <a16:creationId xmlns:a16="http://schemas.microsoft.com/office/drawing/2014/main" id="{A0695202-E86C-0145-8BE2-561E0254585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971550" y="2122313"/>
            <a:ext cx="4997449" cy="2751411"/>
          </a:xfrm>
        </p:spPr>
        <p:txBody>
          <a:bodyPr/>
          <a:lstStyle/>
          <a:p>
            <a:r>
              <a:rPr lang="fr-FR" b="1" dirty="0" err="1"/>
              <a:t>Lorem</a:t>
            </a:r>
            <a:r>
              <a:rPr lang="fr-FR" b="1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b="1" dirty="0" err="1"/>
              <a:t>sit</a:t>
            </a:r>
            <a:r>
              <a:rPr lang="fr-FR" b="1" dirty="0"/>
              <a:t> </a:t>
            </a:r>
            <a:r>
              <a:rPr lang="fr-FR" b="1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nisi</a:t>
            </a:r>
            <a:r>
              <a:rPr lang="fr-FR" dirty="0"/>
              <a:t> ut </a:t>
            </a:r>
            <a:r>
              <a:rPr lang="fr-FR" dirty="0" err="1"/>
              <a:t>aliquip</a:t>
            </a:r>
            <a:r>
              <a:rPr lang="fr-FR" dirty="0"/>
              <a:t> ex </a:t>
            </a:r>
            <a:r>
              <a:rPr lang="fr-FR" dirty="0" err="1"/>
              <a:t>ea</a:t>
            </a:r>
            <a:r>
              <a:rPr lang="fr-FR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dirty="0" err="1"/>
              <a:t>consequat</a:t>
            </a:r>
            <a:r>
              <a:rPr lang="fr-FR" dirty="0"/>
              <a:t>. </a:t>
            </a:r>
          </a:p>
          <a:p>
            <a:r>
              <a:rPr lang="fr-FR" dirty="0"/>
              <a:t>Duis </a:t>
            </a:r>
            <a:r>
              <a:rPr lang="fr-FR" dirty="0" err="1"/>
              <a:t>aute</a:t>
            </a:r>
            <a:r>
              <a:rPr lang="fr-FR" dirty="0"/>
              <a:t> </a:t>
            </a:r>
            <a:r>
              <a:rPr lang="fr-FR" dirty="0" err="1"/>
              <a:t>irure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in </a:t>
            </a:r>
            <a:r>
              <a:rPr lang="fr-FR" b="1" dirty="0" err="1"/>
              <a:t>reprehenderit</a:t>
            </a:r>
            <a:r>
              <a:rPr lang="fr-FR" b="1" dirty="0"/>
              <a:t> in </a:t>
            </a:r>
            <a:r>
              <a:rPr lang="fr-FR" b="1" dirty="0" err="1"/>
              <a:t>voluptate</a:t>
            </a:r>
            <a:r>
              <a:rPr lang="fr-FR" b="1" dirty="0"/>
              <a:t> </a:t>
            </a:r>
            <a:r>
              <a:rPr lang="fr-FR" b="1" dirty="0" err="1"/>
              <a:t>velit</a:t>
            </a:r>
            <a:r>
              <a:rPr lang="fr-FR" b="1" dirty="0"/>
              <a:t> esse </a:t>
            </a:r>
            <a:r>
              <a:rPr lang="fr-FR" dirty="0" err="1"/>
              <a:t>cillum</a:t>
            </a:r>
            <a:r>
              <a:rPr lang="fr-FR" dirty="0"/>
              <a:t> </a:t>
            </a:r>
            <a:r>
              <a:rPr lang="fr-FR" dirty="0" err="1"/>
              <a:t>dolore</a:t>
            </a:r>
            <a:r>
              <a:rPr lang="fr-FR" dirty="0"/>
              <a:t> eu </a:t>
            </a:r>
            <a:r>
              <a:rPr lang="fr-FR" dirty="0" err="1"/>
              <a:t>fugiat</a:t>
            </a:r>
            <a:r>
              <a:rPr lang="fr-FR" dirty="0"/>
              <a:t> </a:t>
            </a:r>
            <a:r>
              <a:rPr lang="fr-FR" dirty="0" err="1"/>
              <a:t>nulla</a:t>
            </a:r>
            <a:r>
              <a:rPr lang="fr-FR" dirty="0"/>
              <a:t> </a:t>
            </a:r>
            <a:r>
              <a:rPr lang="fr-FR" dirty="0" err="1"/>
              <a:t>pariatur</a:t>
            </a:r>
            <a:r>
              <a:rPr lang="fr-FR" dirty="0"/>
              <a:t>. </a:t>
            </a:r>
            <a:r>
              <a:rPr lang="fr-FR" dirty="0" err="1"/>
              <a:t>Excepteur</a:t>
            </a:r>
            <a:r>
              <a:rPr lang="fr-FR" dirty="0"/>
              <a:t> </a:t>
            </a:r>
            <a:r>
              <a:rPr lang="fr-FR" dirty="0" err="1"/>
              <a:t>sint</a:t>
            </a:r>
            <a:r>
              <a:rPr lang="fr-FR" dirty="0"/>
              <a:t> </a:t>
            </a:r>
            <a:r>
              <a:rPr lang="fr-FR" dirty="0" err="1"/>
              <a:t>occaecat</a:t>
            </a:r>
            <a:r>
              <a:rPr lang="fr-FR" dirty="0"/>
              <a:t> </a:t>
            </a:r>
            <a:r>
              <a:rPr lang="fr-FR" dirty="0" err="1"/>
              <a:t>cupidatat</a:t>
            </a:r>
            <a:r>
              <a:rPr lang="fr-FR" dirty="0"/>
              <a:t> non </a:t>
            </a:r>
            <a:r>
              <a:rPr lang="fr-FR" dirty="0" err="1"/>
              <a:t>proident</a:t>
            </a:r>
            <a:r>
              <a:rPr lang="fr-FR" dirty="0"/>
              <a:t>, </a:t>
            </a:r>
            <a:r>
              <a:rPr lang="fr-FR" b="1" dirty="0" err="1"/>
              <a:t>sunt</a:t>
            </a:r>
            <a:r>
              <a:rPr lang="fr-FR" b="1" dirty="0"/>
              <a:t> in culpa </a:t>
            </a:r>
            <a:r>
              <a:rPr lang="fr-FR" dirty="0"/>
              <a:t>qui officia </a:t>
            </a:r>
            <a:r>
              <a:rPr lang="fr-FR" dirty="0" err="1"/>
              <a:t>deserunt</a:t>
            </a:r>
            <a:r>
              <a:rPr lang="fr-FR" dirty="0"/>
              <a:t> mollit </a:t>
            </a:r>
            <a:r>
              <a:rPr lang="fr-FR" dirty="0" err="1"/>
              <a:t>anim</a:t>
            </a:r>
            <a:r>
              <a:rPr lang="fr-FR" dirty="0"/>
              <a:t> id est </a:t>
            </a:r>
            <a:r>
              <a:rPr lang="fr-FR" dirty="0" err="1"/>
              <a:t>laborum</a:t>
            </a:r>
            <a:endParaRPr lang="fr-FR" dirty="0"/>
          </a:p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nisi</a:t>
            </a:r>
            <a:r>
              <a:rPr lang="fr-FR" dirty="0"/>
              <a:t> ut </a:t>
            </a:r>
            <a:r>
              <a:rPr lang="fr-FR" dirty="0" err="1"/>
              <a:t>aliquip</a:t>
            </a:r>
            <a:r>
              <a:rPr lang="fr-FR" dirty="0"/>
              <a:t> ex </a:t>
            </a:r>
            <a:r>
              <a:rPr lang="fr-FR" dirty="0" err="1"/>
              <a:t>ea</a:t>
            </a:r>
            <a:r>
              <a:rPr lang="fr-FR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dirty="0" err="1"/>
              <a:t>consequat</a:t>
            </a:r>
            <a:r>
              <a:rPr lang="fr-FR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72919505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DC3908DD-61B7-2946-8FFF-768E3616847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lvl="0">
              <a:buClr>
                <a:srgbClr val="3A5CAC"/>
              </a:buClr>
              <a:defRPr/>
            </a:pPr>
            <a:r>
              <a:rPr lang="fr-FR">
                <a:solidFill>
                  <a:srgbClr val="FFFFFF"/>
                </a:solidFill>
              </a:rPr>
              <a:t>Orianne Trouillet</a:t>
            </a:r>
          </a:p>
          <a:p>
            <a:pPr lvl="1">
              <a:buClr>
                <a:srgbClr val="3A5CAC"/>
              </a:buClr>
              <a:defRPr/>
            </a:pPr>
            <a:r>
              <a:rPr lang="fr-FR">
                <a:solidFill>
                  <a:srgbClr val="FFFFFF"/>
                </a:solidFill>
              </a:rPr>
              <a:t>Head of Design</a:t>
            </a:r>
          </a:p>
          <a:p>
            <a:pPr lvl="1">
              <a:buClr>
                <a:srgbClr val="3A5CAC"/>
              </a:buClr>
              <a:defRPr/>
            </a:pPr>
            <a:r>
              <a:rPr lang="fr-FR">
                <a:solidFill>
                  <a:srgbClr val="FFFFFF"/>
                </a:solidFill>
              </a:rPr>
              <a:t>orianne.trouillet@ekino.com</a:t>
            </a:r>
            <a:br>
              <a:rPr lang="fr-FR">
                <a:solidFill>
                  <a:srgbClr val="FFFFFF"/>
                </a:solidFill>
              </a:rPr>
            </a:br>
            <a:r>
              <a:rPr lang="fr-FR">
                <a:solidFill>
                  <a:srgbClr val="FFFFFF"/>
                </a:solidFill>
              </a:rPr>
              <a:t>+33 (0) 6 30 55 45 74 </a:t>
            </a:r>
          </a:p>
          <a:p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92AA7B09-9E3A-4949-9F6F-BEBD4FA31F5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pPr lvl="0">
              <a:buClr>
                <a:srgbClr val="3A5CAC"/>
              </a:buClr>
              <a:defRPr/>
            </a:pPr>
            <a:r>
              <a:rPr lang="fr-FR">
                <a:solidFill>
                  <a:srgbClr val="FFFFFF"/>
                </a:solidFill>
              </a:rPr>
              <a:t>Orianne Trouillet</a:t>
            </a:r>
          </a:p>
          <a:p>
            <a:pPr lvl="1">
              <a:buClr>
                <a:srgbClr val="3A5CAC"/>
              </a:buClr>
              <a:defRPr/>
            </a:pPr>
            <a:r>
              <a:rPr lang="fr-FR">
                <a:solidFill>
                  <a:srgbClr val="FFFFFF"/>
                </a:solidFill>
              </a:rPr>
              <a:t>Head of Design</a:t>
            </a:r>
          </a:p>
          <a:p>
            <a:pPr lvl="1">
              <a:buClr>
                <a:srgbClr val="3A5CAC"/>
              </a:buClr>
              <a:defRPr/>
            </a:pPr>
            <a:r>
              <a:rPr lang="fr-FR">
                <a:solidFill>
                  <a:srgbClr val="FFFFFF"/>
                </a:solidFill>
              </a:rPr>
              <a:t>orianne.trouillet@ekino.com</a:t>
            </a:r>
            <a:br>
              <a:rPr lang="fr-FR">
                <a:solidFill>
                  <a:srgbClr val="FFFFFF"/>
                </a:solidFill>
              </a:rPr>
            </a:br>
            <a:r>
              <a:rPr lang="fr-FR">
                <a:solidFill>
                  <a:srgbClr val="FFFFFF"/>
                </a:solidFill>
              </a:rPr>
              <a:t>+33 (0) 6 30 55 45 74 </a:t>
            </a:r>
          </a:p>
          <a:p>
            <a:pPr lvl="0">
              <a:buClr>
                <a:srgbClr val="3A5CAC"/>
              </a:buClr>
              <a:defRPr/>
            </a:pPr>
            <a:endParaRPr lang="fr-FR">
              <a:solidFill>
                <a:srgbClr val="FFFFFF"/>
              </a:solidFill>
            </a:endParaRPr>
          </a:p>
          <a:p>
            <a:endParaRPr lang="fr-FR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74DD7E1-4FF5-974A-9E05-AC41D71A394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pPr lvl="0">
              <a:buClr>
                <a:srgbClr val="3A5CAC"/>
              </a:buClr>
              <a:defRPr/>
            </a:pPr>
            <a:r>
              <a:rPr lang="fr-FR">
                <a:solidFill>
                  <a:srgbClr val="FFFFFF"/>
                </a:solidFill>
              </a:rPr>
              <a:t>Orianne Trouillet</a:t>
            </a:r>
          </a:p>
          <a:p>
            <a:pPr lvl="1">
              <a:buClr>
                <a:srgbClr val="3A5CAC"/>
              </a:buClr>
              <a:defRPr/>
            </a:pPr>
            <a:r>
              <a:rPr lang="fr-FR">
                <a:solidFill>
                  <a:srgbClr val="FFFFFF"/>
                </a:solidFill>
              </a:rPr>
              <a:t>Head of Design</a:t>
            </a:r>
          </a:p>
          <a:p>
            <a:pPr lvl="1">
              <a:buClr>
                <a:srgbClr val="3A5CAC"/>
              </a:buClr>
              <a:defRPr/>
            </a:pPr>
            <a:r>
              <a:rPr lang="fr-FR">
                <a:solidFill>
                  <a:srgbClr val="FFFFFF"/>
                </a:solidFill>
              </a:rPr>
              <a:t>orianne.trouillet@ekino.com</a:t>
            </a:r>
            <a:br>
              <a:rPr lang="fr-FR">
                <a:solidFill>
                  <a:srgbClr val="FFFFFF"/>
                </a:solidFill>
              </a:rPr>
            </a:br>
            <a:r>
              <a:rPr lang="fr-FR">
                <a:solidFill>
                  <a:srgbClr val="FFFFFF"/>
                </a:solidFill>
              </a:rPr>
              <a:t>+33 (0) 6 30 55 45 74 </a:t>
            </a:r>
          </a:p>
          <a:p>
            <a:pPr lvl="0">
              <a:buClr>
                <a:srgbClr val="3A5CAC"/>
              </a:buClr>
              <a:defRPr/>
            </a:pPr>
            <a:endParaRPr lang="fr-FR">
              <a:solidFill>
                <a:srgbClr val="FFFFFF"/>
              </a:solidFill>
            </a:endParaRP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0685539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092A291E-E9D0-4E4E-A3C1-C1237D54A3B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lvl="0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Trouillet</a:t>
            </a:r>
            <a:endParaRPr lang="en-US" dirty="0">
              <a:solidFill>
                <a:srgbClr val="FFFFFF"/>
              </a:solidFill>
            </a:endParaRPr>
          </a:p>
          <a:p>
            <a:pPr lvl="1">
              <a:buClr>
                <a:srgbClr val="3A5CAC"/>
              </a:buClr>
              <a:defRPr/>
            </a:pPr>
            <a:r>
              <a:rPr lang="en-US" dirty="0">
                <a:solidFill>
                  <a:srgbClr val="FFFFFF"/>
                </a:solidFill>
              </a:rPr>
              <a:t>Head of Design</a:t>
            </a:r>
          </a:p>
          <a:p>
            <a:pPr lvl="1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orianne.trouillet@ekino.com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+33 (0) 6 30 55 45 74 </a:t>
            </a:r>
          </a:p>
          <a:p>
            <a:endParaRPr lang="en-US" dirty="0"/>
          </a:p>
          <a:p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A87D618-8678-9649-B357-DD8F7DB0F4C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pPr lvl="0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Trouillet</a:t>
            </a:r>
            <a:endParaRPr lang="en-US" dirty="0">
              <a:solidFill>
                <a:srgbClr val="FFFFFF"/>
              </a:solidFill>
            </a:endParaRPr>
          </a:p>
          <a:p>
            <a:pPr lvl="1">
              <a:buClr>
                <a:srgbClr val="3A5CAC"/>
              </a:buClr>
              <a:defRPr/>
            </a:pPr>
            <a:r>
              <a:rPr lang="en-US" dirty="0">
                <a:solidFill>
                  <a:srgbClr val="FFFFFF"/>
                </a:solidFill>
              </a:rPr>
              <a:t>Head of Design</a:t>
            </a:r>
          </a:p>
          <a:p>
            <a:pPr lvl="1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orianne.trouillet@ekino.com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+33 (0) 6 30 55 45 74 </a:t>
            </a:r>
          </a:p>
          <a:p>
            <a:endParaRPr lang="en-US" dirty="0"/>
          </a:p>
          <a:p>
            <a:endParaRPr lang="fr-FR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719415E-FFD6-5947-8817-1707E8CCCC29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pPr lvl="0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Trouillet</a:t>
            </a:r>
            <a:endParaRPr lang="en-US" dirty="0">
              <a:solidFill>
                <a:srgbClr val="FFFFFF"/>
              </a:solidFill>
            </a:endParaRPr>
          </a:p>
          <a:p>
            <a:pPr lvl="1">
              <a:buClr>
                <a:srgbClr val="3A5CAC"/>
              </a:buClr>
              <a:defRPr/>
            </a:pPr>
            <a:r>
              <a:rPr lang="en-US" dirty="0">
                <a:solidFill>
                  <a:srgbClr val="FFFFFF"/>
                </a:solidFill>
              </a:rPr>
              <a:t>Head of Design</a:t>
            </a:r>
          </a:p>
          <a:p>
            <a:pPr lvl="1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orianne.trouillet@ekino.com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+33 (0) 6 30 55 45 74 </a:t>
            </a:r>
          </a:p>
          <a:p>
            <a:endParaRPr lang="en-US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940547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9B7575DB-A546-0344-A1C1-9B99D3274EA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lvl="0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Trouillet</a:t>
            </a:r>
            <a:endParaRPr lang="en-US" dirty="0">
              <a:solidFill>
                <a:srgbClr val="FFFFFF"/>
              </a:solidFill>
            </a:endParaRPr>
          </a:p>
          <a:p>
            <a:pPr lvl="1">
              <a:buClr>
                <a:srgbClr val="3A5CAC"/>
              </a:buClr>
              <a:defRPr/>
            </a:pPr>
            <a:r>
              <a:rPr lang="en-US" dirty="0">
                <a:solidFill>
                  <a:srgbClr val="FFFFFF"/>
                </a:solidFill>
              </a:rPr>
              <a:t>Head of Design</a:t>
            </a:r>
          </a:p>
          <a:p>
            <a:pPr lvl="1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orianne.trouillet@ekino.com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+33 (0) 6 30 55 45 74 </a:t>
            </a:r>
          </a:p>
          <a:p>
            <a:endParaRPr lang="en-US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2472288-BDFF-AE41-B09F-834E17C052B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pPr lvl="0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Trouillet</a:t>
            </a:r>
            <a:endParaRPr lang="en-US" dirty="0">
              <a:solidFill>
                <a:srgbClr val="FFFFFF"/>
              </a:solidFill>
            </a:endParaRPr>
          </a:p>
          <a:p>
            <a:pPr lvl="1">
              <a:buClr>
                <a:srgbClr val="3A5CAC"/>
              </a:buClr>
              <a:defRPr/>
            </a:pPr>
            <a:r>
              <a:rPr lang="en-US" dirty="0">
                <a:solidFill>
                  <a:srgbClr val="FFFFFF"/>
                </a:solidFill>
              </a:rPr>
              <a:t>Head of Design</a:t>
            </a:r>
          </a:p>
          <a:p>
            <a:pPr lvl="1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orianne.trouillet@ekino.com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+33 (0) 6 30 55 45 74 </a:t>
            </a:r>
          </a:p>
          <a:p>
            <a:endParaRPr lang="en-US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CB39E027-D776-004D-B0AA-E437685B009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pPr lvl="0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Trouillet</a:t>
            </a:r>
            <a:endParaRPr lang="en-US" dirty="0">
              <a:solidFill>
                <a:srgbClr val="FFFFFF"/>
              </a:solidFill>
            </a:endParaRPr>
          </a:p>
          <a:p>
            <a:pPr lvl="1">
              <a:buClr>
                <a:srgbClr val="3A5CAC"/>
              </a:buClr>
              <a:defRPr/>
            </a:pPr>
            <a:r>
              <a:rPr lang="en-US" dirty="0">
                <a:solidFill>
                  <a:srgbClr val="FFFFFF"/>
                </a:solidFill>
              </a:rPr>
              <a:t>Head of Design</a:t>
            </a:r>
          </a:p>
          <a:p>
            <a:pPr lvl="1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orianne.trouillet@ekino.com</a:t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+33 (0) 6 30 55 45 74 </a:t>
            </a:r>
          </a:p>
          <a:p>
            <a:endParaRPr lang="en-US" dirty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3346254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ABAF9A3-0864-7545-8F45-E8C264321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Merci,</a:t>
            </a:r>
            <a:br>
              <a:rPr lang="fr-FR" dirty="0"/>
            </a:br>
            <a:r>
              <a:rPr lang="fr-FR" dirty="0"/>
              <a:t>pour votre attention.</a:t>
            </a:r>
            <a:br>
              <a:rPr lang="fr-FR" dirty="0"/>
            </a:br>
            <a:r>
              <a:rPr lang="fr-FR" dirty="0">
                <a:solidFill>
                  <a:schemeClr val="bg2"/>
                </a:solidFill>
              </a:rPr>
              <a:t>Des questions?</a:t>
            </a:r>
          </a:p>
        </p:txBody>
      </p:sp>
      <p:pic>
        <p:nvPicPr>
          <p:cNvPr id="9" name="Espace réservé de l’image 8">
            <a:extLst>
              <a:ext uri="{FF2B5EF4-FFF2-40B4-BE49-F238E27FC236}">
                <a16:creationId xmlns:a16="http://schemas.microsoft.com/office/drawing/2014/main" id="{B254DE20-13EB-ED4A-BA14-0B2CF5F312B2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l="527" r="52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558392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366C2CD0-C38C-364D-A091-8AF1F3362727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5</a:t>
            </a:fld>
            <a:endParaRPr lang="uk-UA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72F52F4-CEC7-4BE3-B3A6-CB5F69F17D98}"/>
              </a:ext>
            </a:extLst>
          </p:cNvPr>
          <p:cNvSpPr/>
          <p:nvPr/>
        </p:nvSpPr>
        <p:spPr>
          <a:xfrm>
            <a:off x="1043608" y="1273324"/>
            <a:ext cx="7191392" cy="29654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Graphik Bold" panose="020B0803030202060203" pitchFamily="34" charset="0"/>
              </a:rPr>
              <a:t>Functions </a:t>
            </a:r>
            <a:r>
              <a:rPr lang="en-US" sz="3200" dirty="0">
                <a:solidFill>
                  <a:schemeClr val="bg2"/>
                </a:solidFill>
                <a:latin typeface="Graphik Bold" panose="020B0803030202060203" pitchFamily="34" charset="0"/>
              </a:rPr>
              <a:t>are pure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tx1"/>
                </a:solidFill>
                <a:latin typeface="Graphik Bold" panose="020B0803030202060203" pitchFamily="34" charset="0"/>
              </a:rPr>
              <a:t>They</a:t>
            </a:r>
            <a:r>
              <a:rPr lang="en-US" sz="3200" dirty="0">
                <a:solidFill>
                  <a:schemeClr val="bg2"/>
                </a:solidFill>
                <a:latin typeface="Graphik Bold" panose="020B0803030202060203" pitchFamily="34" charset="0"/>
              </a:rPr>
              <a:t> are of fixed arity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Graphik Bold" panose="020B0803030202060203" pitchFamily="34" charset="0"/>
              </a:rPr>
              <a:t>They </a:t>
            </a:r>
            <a:r>
              <a:rPr lang="en-US" sz="3200" dirty="0">
                <a:solidFill>
                  <a:schemeClr val="bg2"/>
                </a:solidFill>
                <a:latin typeface="Graphik Bold" panose="020B0803030202060203" pitchFamily="34" charset="0"/>
              </a:rPr>
              <a:t>do not have any context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Graphik Bold" panose="020B0803030202060203" pitchFamily="34" charset="0"/>
              </a:rPr>
              <a:t>They </a:t>
            </a:r>
            <a:r>
              <a:rPr lang="en-US" sz="3200" dirty="0">
                <a:solidFill>
                  <a:schemeClr val="bg2"/>
                </a:solidFill>
                <a:latin typeface="Graphik Bold" panose="020B0803030202060203" pitchFamily="34" charset="0"/>
              </a:rPr>
              <a:t>do not produce side effects</a:t>
            </a:r>
            <a:endParaRPr lang="en-US" sz="3200" dirty="0">
              <a:solidFill>
                <a:schemeClr val="bg2"/>
              </a:solidFill>
              <a:latin typeface="Graphik"/>
            </a:endParaRPr>
          </a:p>
        </p:txBody>
      </p:sp>
      <p:sp>
        <p:nvSpPr>
          <p:cNvPr id="28" name="Espace réservé du pied de page 17">
            <a:extLst>
              <a:ext uri="{FF2B5EF4-FFF2-40B4-BE49-F238E27FC236}">
                <a16:creationId xmlns:a16="http://schemas.microsoft.com/office/drawing/2014/main" id="{D0503D8B-4119-4BA1-92B6-7DF2466344D9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788"/>
            <a:ext cx="4680520" cy="144016"/>
          </a:xfrm>
        </p:spPr>
        <p:txBody>
          <a:bodyPr/>
          <a:lstStyle/>
          <a:p>
            <a:r>
              <a:rPr lang="fr-FR" dirty="0" err="1"/>
              <a:t>Functional</a:t>
            </a:r>
            <a:r>
              <a:rPr lang="fr-FR" dirty="0"/>
              <a:t> </a:t>
            </a:r>
            <a:r>
              <a:rPr lang="fr-FR" dirty="0" err="1"/>
              <a:t>programming</a:t>
            </a:r>
            <a:r>
              <a:rPr lang="fr-FR" dirty="0"/>
              <a:t> in the JS </a:t>
            </a:r>
            <a:r>
              <a:rPr lang="fr-FR" dirty="0" err="1"/>
              <a:t>ecosystem</a:t>
            </a:r>
            <a:r>
              <a:rPr lang="fr-FR" dirty="0"/>
              <a:t> • v1 • 06/02/2020•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</p:spTree>
    <p:extLst>
      <p:ext uri="{BB962C8B-B14F-4D97-AF65-F5344CB8AC3E}">
        <p14:creationId xmlns:p14="http://schemas.microsoft.com/office/powerpoint/2010/main" val="14087908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36DC83D-F220-6946-AB9A-726FEFC04A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1550" y="467567"/>
            <a:ext cx="7207251" cy="301701"/>
          </a:xfrm>
        </p:spPr>
        <p:txBody>
          <a:bodyPr/>
          <a:lstStyle/>
          <a:p>
            <a:r>
              <a:rPr lang="fr-FR" dirty="0"/>
              <a:t>Advantages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366C2CD0-C38C-364D-A091-8AF1F3362727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6</a:t>
            </a:fld>
            <a:endParaRPr lang="uk-UA" dirty="0"/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A0170FA3-2788-D94C-B905-A1E4F34955B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61899" y="913284"/>
            <a:ext cx="7213725" cy="288032"/>
          </a:xfrm>
        </p:spPr>
        <p:txBody>
          <a:bodyPr/>
          <a:lstStyle/>
          <a:p>
            <a:r>
              <a:rPr lang="fr-FR" dirty="0"/>
              <a:t>of functional programming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3736EA2-F072-4027-A85E-4B79D2F6370F}"/>
              </a:ext>
            </a:extLst>
          </p:cNvPr>
          <p:cNvSpPr/>
          <p:nvPr/>
        </p:nvSpPr>
        <p:spPr>
          <a:xfrm>
            <a:off x="899592" y="1544489"/>
            <a:ext cx="6562429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200" dirty="0">
                <a:latin typeface="Graphik Bold" panose="020B0803030202060203" pitchFamily="34" charset="0"/>
              </a:rPr>
              <a:t>No mutations of external context, thus </a:t>
            </a:r>
            <a:r>
              <a:rPr lang="en-US" sz="2200" dirty="0">
                <a:solidFill>
                  <a:schemeClr val="bg2"/>
                </a:solidFill>
                <a:latin typeface="Graphik Bold" panose="020B0803030202060203" pitchFamily="34" charset="0"/>
              </a:rPr>
              <a:t>less race conditions</a:t>
            </a:r>
          </a:p>
          <a:p>
            <a:endParaRPr lang="en-US" sz="2200" dirty="0">
              <a:solidFill>
                <a:schemeClr val="bg2"/>
              </a:solidFill>
              <a:latin typeface="Graphik Bold" panose="020B0803030202060203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tx1"/>
                </a:solidFill>
                <a:latin typeface="Graphik Bold" panose="020B0803030202060203" pitchFamily="34" charset="0"/>
              </a:rPr>
              <a:t>Code describes WHAT the program does, not HOW, thus is </a:t>
            </a:r>
            <a:r>
              <a:rPr lang="en-US" sz="2200" dirty="0">
                <a:solidFill>
                  <a:schemeClr val="bg2"/>
                </a:solidFill>
                <a:latin typeface="Graphik Bold" panose="020B0803030202060203" pitchFamily="34" charset="0"/>
              </a:rPr>
              <a:t>easier to refactor and to read</a:t>
            </a:r>
          </a:p>
          <a:p>
            <a:endParaRPr lang="en-US" sz="2200" dirty="0">
              <a:solidFill>
                <a:schemeClr val="bg2"/>
              </a:solidFill>
              <a:latin typeface="Graphik Bold" panose="020B0803030202060203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200" dirty="0">
                <a:latin typeface="Graphik Bold" panose="020B0803030202060203" pitchFamily="34" charset="0"/>
              </a:rPr>
              <a:t>Functions do few tasks (ideally 1), thus are </a:t>
            </a:r>
            <a:r>
              <a:rPr lang="en-US" sz="2200" dirty="0">
                <a:solidFill>
                  <a:schemeClr val="bg2"/>
                </a:solidFill>
                <a:latin typeface="Graphik Bold" panose="020B0803030202060203" pitchFamily="34" charset="0"/>
              </a:rPr>
              <a:t>easier to test, and to reuse across the project, or even across different codebases </a:t>
            </a:r>
            <a:endParaRPr lang="en-US" sz="2200" dirty="0">
              <a:solidFill>
                <a:schemeClr val="bg2"/>
              </a:solidFill>
              <a:latin typeface="Graphik"/>
            </a:endParaRPr>
          </a:p>
        </p:txBody>
      </p:sp>
      <p:sp>
        <p:nvSpPr>
          <p:cNvPr id="7" name="Espace réservé du pied de page 17">
            <a:extLst>
              <a:ext uri="{FF2B5EF4-FFF2-40B4-BE49-F238E27FC236}">
                <a16:creationId xmlns:a16="http://schemas.microsoft.com/office/drawing/2014/main" id="{9DB3A684-C423-463C-B08E-5C1C48FEC1C2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788"/>
            <a:ext cx="4680520" cy="144016"/>
          </a:xfrm>
        </p:spPr>
        <p:txBody>
          <a:bodyPr/>
          <a:lstStyle/>
          <a:p>
            <a:r>
              <a:rPr lang="fr-FR" dirty="0" err="1"/>
              <a:t>Functional</a:t>
            </a:r>
            <a:r>
              <a:rPr lang="fr-FR" dirty="0"/>
              <a:t> </a:t>
            </a:r>
            <a:r>
              <a:rPr lang="fr-FR" dirty="0" err="1"/>
              <a:t>programming</a:t>
            </a:r>
            <a:r>
              <a:rPr lang="fr-FR" dirty="0"/>
              <a:t> in the JS </a:t>
            </a:r>
            <a:r>
              <a:rPr lang="fr-FR" dirty="0" err="1"/>
              <a:t>ecosystem</a:t>
            </a:r>
            <a:r>
              <a:rPr lang="fr-FR" dirty="0"/>
              <a:t> • v1 • 06/02/2020•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</p:spTree>
    <p:extLst>
      <p:ext uri="{BB962C8B-B14F-4D97-AF65-F5344CB8AC3E}">
        <p14:creationId xmlns:p14="http://schemas.microsoft.com/office/powerpoint/2010/main" val="22611108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re 11">
            <a:extLst>
              <a:ext uri="{FF2B5EF4-FFF2-40B4-BE49-F238E27FC236}">
                <a16:creationId xmlns:a16="http://schemas.microsoft.com/office/drawing/2014/main" id="{1C57B218-03C4-2543-86C7-D69BBD417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Application of FP </a:t>
            </a:r>
            <a:r>
              <a:rPr lang="fr-FR" dirty="0" err="1"/>
              <a:t>principles</a:t>
            </a:r>
            <a:r>
              <a:rPr lang="fr-FR" dirty="0"/>
              <a:t> in JS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05F9FA5-A94F-1B45-ABE8-DA70A5B453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02.</a:t>
            </a:r>
          </a:p>
        </p:txBody>
      </p:sp>
    </p:spTree>
    <p:extLst>
      <p:ext uri="{BB962C8B-B14F-4D97-AF65-F5344CB8AC3E}">
        <p14:creationId xmlns:p14="http://schemas.microsoft.com/office/powerpoint/2010/main" val="2402358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4FB6AB-FA62-E94F-B807-87F375E39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Function composition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D297E5E3-398B-9248-8528-4963401455D3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8</a:t>
            </a:fld>
            <a:endParaRPr lang="uk-UA" dirty="0"/>
          </a:p>
        </p:txBody>
      </p:sp>
      <p:sp>
        <p:nvSpPr>
          <p:cNvPr id="7" name="Espace réservé du pied de page 17">
            <a:extLst>
              <a:ext uri="{FF2B5EF4-FFF2-40B4-BE49-F238E27FC236}">
                <a16:creationId xmlns:a16="http://schemas.microsoft.com/office/drawing/2014/main" id="{7B5B71B8-7F7A-4C72-BD9E-D4EA294335C8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788"/>
            <a:ext cx="4680520" cy="144016"/>
          </a:xfrm>
        </p:spPr>
        <p:txBody>
          <a:bodyPr/>
          <a:lstStyle/>
          <a:p>
            <a:r>
              <a:rPr lang="fr-FR" dirty="0" err="1"/>
              <a:t>Functional</a:t>
            </a:r>
            <a:r>
              <a:rPr lang="fr-FR" dirty="0"/>
              <a:t> </a:t>
            </a:r>
            <a:r>
              <a:rPr lang="fr-FR" dirty="0" err="1"/>
              <a:t>programming</a:t>
            </a:r>
            <a:r>
              <a:rPr lang="fr-FR" dirty="0"/>
              <a:t> in the JS </a:t>
            </a:r>
            <a:r>
              <a:rPr lang="fr-FR" dirty="0" err="1"/>
              <a:t>ecosystem</a:t>
            </a:r>
            <a:r>
              <a:rPr lang="fr-FR" dirty="0"/>
              <a:t> • v1 • 06/02/2020•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D3165700-C935-4B5E-8DB0-7F94C265B79D}"/>
              </a:ext>
            </a:extLst>
          </p:cNvPr>
          <p:cNvSpPr txBox="1">
            <a:spLocks/>
          </p:cNvSpPr>
          <p:nvPr/>
        </p:nvSpPr>
        <p:spPr>
          <a:xfrm>
            <a:off x="968374" y="1777380"/>
            <a:ext cx="7207251" cy="11521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400" b="1" i="0" u="none" strike="noStrike" cap="none" baseline="0">
                <a:solidFill>
                  <a:schemeClr val="bg2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fr-FR" i="1" dirty="0">
                <a:solidFill>
                  <a:schemeClr val="tx1">
                    <a:lumMod val="50000"/>
                    <a:lumOff val="50000"/>
                  </a:schemeClr>
                </a:solidFill>
                <a:latin typeface="Graphik Light" panose="020B0403030202060203" pitchFamily="34" charset="0"/>
              </a:rPr>
              <a:t>i.e.</a:t>
            </a:r>
            <a:r>
              <a:rPr lang="fr-FR" dirty="0">
                <a:solidFill>
                  <a:schemeClr val="tx1">
                    <a:lumMod val="50000"/>
                    <a:lumOff val="50000"/>
                  </a:schemeClr>
                </a:solidFill>
                <a:latin typeface="Graphik Light" panose="020B0403030202060203" pitchFamily="34" charset="0"/>
              </a:rPr>
              <a:t>  </a:t>
            </a:r>
            <a:r>
              <a:rPr lang="fr-FR" dirty="0">
                <a:solidFill>
                  <a:schemeClr val="tx1">
                    <a:lumMod val="95000"/>
                    <a:lumOff val="5000"/>
                  </a:schemeClr>
                </a:solidFill>
                <a:latin typeface="Graphik Light" panose="020B0403030202060203" pitchFamily="34" charset="0"/>
              </a:rPr>
              <a:t>combining multiple functions to create more complicated ones, by flowing the result of each function call to the subsequent.</a:t>
            </a:r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712C44C7-A28E-4E62-9A51-BC24C5C61F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6512" y="2462985"/>
            <a:ext cx="9144000" cy="3248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8095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4FB6AB-FA62-E94F-B807-87F375E39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Currying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D297E5E3-398B-9248-8528-4963401455D3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9</a:t>
            </a:fld>
            <a:endParaRPr lang="uk-UA" dirty="0"/>
          </a:p>
        </p:txBody>
      </p:sp>
      <p:sp>
        <p:nvSpPr>
          <p:cNvPr id="7" name="Espace réservé du pied de page 17">
            <a:extLst>
              <a:ext uri="{FF2B5EF4-FFF2-40B4-BE49-F238E27FC236}">
                <a16:creationId xmlns:a16="http://schemas.microsoft.com/office/drawing/2014/main" id="{7B5B71B8-7F7A-4C72-BD9E-D4EA294335C8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788"/>
            <a:ext cx="4680520" cy="144016"/>
          </a:xfrm>
        </p:spPr>
        <p:txBody>
          <a:bodyPr/>
          <a:lstStyle/>
          <a:p>
            <a:r>
              <a:rPr lang="fr-FR" dirty="0" err="1"/>
              <a:t>Functional</a:t>
            </a:r>
            <a:r>
              <a:rPr lang="fr-FR" dirty="0"/>
              <a:t> </a:t>
            </a:r>
            <a:r>
              <a:rPr lang="fr-FR" dirty="0" err="1"/>
              <a:t>programming</a:t>
            </a:r>
            <a:r>
              <a:rPr lang="fr-FR" dirty="0"/>
              <a:t> in the JS </a:t>
            </a:r>
            <a:r>
              <a:rPr lang="fr-FR" dirty="0" err="1"/>
              <a:t>ecosystem</a:t>
            </a:r>
            <a:r>
              <a:rPr lang="fr-FR" dirty="0"/>
              <a:t> • v1 • 06/02/2020•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5" name="Titre 1">
            <a:extLst>
              <a:ext uri="{FF2B5EF4-FFF2-40B4-BE49-F238E27FC236}">
                <a16:creationId xmlns:a16="http://schemas.microsoft.com/office/drawing/2014/main" id="{E0244710-BBBD-43DF-A089-03AD90886A45}"/>
              </a:ext>
            </a:extLst>
          </p:cNvPr>
          <p:cNvSpPr txBox="1">
            <a:spLocks/>
          </p:cNvSpPr>
          <p:nvPr/>
        </p:nvSpPr>
        <p:spPr>
          <a:xfrm>
            <a:off x="968374" y="1777380"/>
            <a:ext cx="7207251" cy="8640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400" b="1" i="0" u="none" strike="noStrike" cap="none" baseline="0">
                <a:solidFill>
                  <a:schemeClr val="bg2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fr-FR" i="1" dirty="0">
                <a:solidFill>
                  <a:schemeClr val="tx1">
                    <a:lumMod val="50000"/>
                    <a:lumOff val="50000"/>
                  </a:schemeClr>
                </a:solidFill>
                <a:latin typeface="Graphik Light" panose="020B0403030202060203" pitchFamily="34" charset="0"/>
              </a:rPr>
              <a:t>i.e.</a:t>
            </a:r>
            <a:r>
              <a:rPr lang="fr-FR" dirty="0">
                <a:solidFill>
                  <a:schemeClr val="tx1">
                    <a:lumMod val="50000"/>
                    <a:lumOff val="50000"/>
                  </a:schemeClr>
                </a:solidFill>
                <a:latin typeface="Graphik Light" panose="020B0403030202060203" pitchFamily="34" charset="0"/>
              </a:rPr>
              <a:t>  </a:t>
            </a:r>
            <a:r>
              <a:rPr lang="fr-FR" dirty="0">
                <a:solidFill>
                  <a:schemeClr val="tx1">
                    <a:lumMod val="95000"/>
                    <a:lumOff val="5000"/>
                  </a:schemeClr>
                </a:solidFill>
                <a:latin typeface="Graphik Light" panose="020B0403030202060203" pitchFamily="34" charset="0"/>
              </a:rPr>
              <a:t>make n unary functions out of one function accepting n arguments.</a:t>
            </a:r>
          </a:p>
        </p:txBody>
      </p:sp>
      <p:pic>
        <p:nvPicPr>
          <p:cNvPr id="6" name="Picture 5" descr="A close up of a logo&#10;&#10;Description automatically generated">
            <a:extLst>
              <a:ext uri="{FF2B5EF4-FFF2-40B4-BE49-F238E27FC236}">
                <a16:creationId xmlns:a16="http://schemas.microsoft.com/office/drawing/2014/main" id="{F57EC246-D647-4061-B62B-9485EC8FFE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3808" y="3238522"/>
            <a:ext cx="1419178" cy="1419178"/>
          </a:xfrm>
          <a:prstGeom prst="rect">
            <a:avLst/>
          </a:prstGeom>
        </p:spPr>
      </p:pic>
      <p:sp>
        <p:nvSpPr>
          <p:cNvPr id="8" name="Arrow: Right 7">
            <a:extLst>
              <a:ext uri="{FF2B5EF4-FFF2-40B4-BE49-F238E27FC236}">
                <a16:creationId xmlns:a16="http://schemas.microsoft.com/office/drawing/2014/main" id="{1873F6B7-B687-40B9-8962-4AC5500B1C3E}"/>
              </a:ext>
            </a:extLst>
          </p:cNvPr>
          <p:cNvSpPr/>
          <p:nvPr/>
        </p:nvSpPr>
        <p:spPr>
          <a:xfrm>
            <a:off x="4572000" y="3814586"/>
            <a:ext cx="504056" cy="216024"/>
          </a:xfrm>
          <a:prstGeom prst="rightArrow">
            <a:avLst/>
          </a:prstGeom>
          <a:solidFill>
            <a:srgbClr val="44ACF2"/>
          </a:solidFill>
          <a:ln>
            <a:solidFill>
              <a:srgbClr val="44AC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445648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EKINO 1">
      <a:dk1>
        <a:srgbClr val="000000"/>
      </a:dk1>
      <a:lt1>
        <a:srgbClr val="FFFFFF"/>
      </a:lt1>
      <a:dk2>
        <a:srgbClr val="3A5CAC"/>
      </a:dk2>
      <a:lt2>
        <a:srgbClr val="A9A8A9"/>
      </a:lt2>
      <a:accent1>
        <a:srgbClr val="3A5CAC"/>
      </a:accent1>
      <a:accent2>
        <a:srgbClr val="A9A8A9"/>
      </a:accent2>
      <a:accent3>
        <a:srgbClr val="8E8279"/>
      </a:accent3>
      <a:accent4>
        <a:srgbClr val="B5A268"/>
      </a:accent4>
      <a:accent5>
        <a:srgbClr val="00ADBB"/>
      </a:accent5>
      <a:accent6>
        <a:srgbClr val="8CB7E8"/>
      </a:accent6>
      <a:hlink>
        <a:srgbClr val="3A5CAC"/>
      </a:hlink>
      <a:folHlink>
        <a:srgbClr val="00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3978</TotalTime>
  <Words>4130</Words>
  <Application>Microsoft Office PowerPoint</Application>
  <PresentationFormat>On-screen Show (16:10)</PresentationFormat>
  <Paragraphs>547</Paragraphs>
  <Slides>45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6" baseType="lpstr">
      <vt:lpstr>Arial</vt:lpstr>
      <vt:lpstr>Graphik</vt:lpstr>
      <vt:lpstr>Graphik Black</vt:lpstr>
      <vt:lpstr>Graphik Bold</vt:lpstr>
      <vt:lpstr>Graphik Courant</vt:lpstr>
      <vt:lpstr>Graphik Extralight</vt:lpstr>
      <vt:lpstr>Graphik Light</vt:lpstr>
      <vt:lpstr>Graphik Medium</vt:lpstr>
      <vt:lpstr>Graphik Regular</vt:lpstr>
      <vt:lpstr>Graphik Semibold</vt:lpstr>
      <vt:lpstr>Simple Light</vt:lpstr>
      <vt:lpstr>Functional programming in the JS ecosystem</vt:lpstr>
      <vt:lpstr>Contents</vt:lpstr>
      <vt:lpstr>Principles of the functional paradigm</vt:lpstr>
      <vt:lpstr>functional programming:  ‘’ Declarative paradigm of programmation in which functions are first-class citizens. ’’ </vt:lpstr>
      <vt:lpstr>PowerPoint Presentation</vt:lpstr>
      <vt:lpstr>Advantages</vt:lpstr>
      <vt:lpstr>Application of FP principles in JS</vt:lpstr>
      <vt:lpstr>Function composition</vt:lpstr>
      <vt:lpstr>Currying</vt:lpstr>
      <vt:lpstr>Partial application</vt:lpstr>
      <vt:lpstr>Recursive functions</vt:lpstr>
      <vt:lpstr>Recursive functions</vt:lpstr>
      <vt:lpstr>Management of  side effects</vt:lpstr>
      <vt:lpstr>Example:  OpenWeather2DOM</vt:lpstr>
      <vt:lpstr>Example:  OpenWeather2DOM</vt:lpstr>
      <vt:lpstr>Example:  OpenWeather2DOM</vt:lpstr>
      <vt:lpstr>Example:  OpenWeather2DOM</vt:lpstr>
      <vt:lpstr>Some helpful tools</vt:lpstr>
      <vt:lpstr>Titre sur 1 ligne max.</vt:lpstr>
      <vt:lpstr>Titre sur 1 ligne max.</vt:lpstr>
      <vt:lpstr>Titre sur une ligne ou deux lignes max.</vt:lpstr>
      <vt:lpstr>Titre sur une ligne ou deux lignes max.</vt:lpstr>
      <vt:lpstr>Titre sur une ligne max.</vt:lpstr>
      <vt:lpstr>Titre sur une ligne max.</vt:lpstr>
      <vt:lpstr>Titre sur une ligne max.</vt:lpstr>
      <vt:lpstr>Titre sur une ligne ou deux lignes</vt:lpstr>
      <vt:lpstr>We create products and services good for people and good for your business. </vt:lpstr>
      <vt:lpstr>Titre sur une ligne max.</vt:lpstr>
      <vt:lpstr>Titre sur une ligne max.</vt:lpstr>
      <vt:lpstr>Titre</vt:lpstr>
      <vt:lpstr>Titre</vt:lpstr>
      <vt:lpstr>Titre</vt:lpstr>
      <vt:lpstr>Titre sur une ou  deux lignes max.</vt:lpstr>
      <vt:lpstr>Titre sur une ou  deux lignes max.</vt:lpstr>
      <vt:lpstr>Titre sur une ligne max.</vt:lpstr>
      <vt:lpstr>Titre sur une ligne max.</vt:lpstr>
      <vt:lpstr>Titre sur une ligne max.</vt:lpstr>
      <vt:lpstr>Titre sur une ligne max.</vt:lpstr>
      <vt:lpstr>Titre sur une ligne max.</vt:lpstr>
      <vt:lpstr>Titre sur une ligne max.</vt:lpstr>
      <vt:lpstr>Statut</vt:lpstr>
      <vt:lpstr>PowerPoint Presentation</vt:lpstr>
      <vt:lpstr>PowerPoint Presentation</vt:lpstr>
      <vt:lpstr>PowerPoint Presentation</vt:lpstr>
      <vt:lpstr>Merci, pour votre attention. Des 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cp:lastModifiedBy>Maxime Dubourg</cp:lastModifiedBy>
  <cp:revision>302</cp:revision>
  <dcterms:modified xsi:type="dcterms:W3CDTF">2020-02-01T21:03:24Z</dcterms:modified>
</cp:coreProperties>
</file>